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31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x="18288000" cy="10287000"/>
  <p:notesSz cx="6858000" cy="9144000"/>
  <p:embeddedFontLst>
    <p:embeddedFont>
      <p:font typeface="Noto Serif Display" charset="1" panose="02020502080505020204"/>
      <p:regular r:id="rId26"/>
    </p:embeddedFont>
    <p:embeddedFont>
      <p:font typeface="Coco Gothic" charset="1" panose="00000000000000000000"/>
      <p:regular r:id="rId27"/>
    </p:embeddedFont>
    <p:embeddedFont>
      <p:font typeface="Coco Gothic Italics" charset="1" panose="00000000000000000000"/>
      <p:regular r:id="rId28"/>
    </p:embeddedFont>
    <p:embeddedFont>
      <p:font typeface="Xplor" charset="1" panose="02000506020000020002"/>
      <p:regular r:id="rId29"/>
    </p:embeddedFont>
    <p:embeddedFont>
      <p:font typeface="Coco Gothic Bold" charset="1" panose="00000000000000000000"/>
      <p:regular r:id="rId30"/>
    </p:embeddedFont>
    <p:embeddedFont>
      <p:font typeface="TT Commons Pro" charset="1" panose="020B0103030102020204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notesMasters/notesMaster1.xml" Type="http://schemas.openxmlformats.org/officeDocument/2006/relationships/notesMaster"/><Relationship Id="rId32" Target="theme/theme2.xml" Type="http://schemas.openxmlformats.org/officeDocument/2006/relationships/theme"/><Relationship Id="rId33" Target="notesSlides/notesSlide1.xml" Type="http://schemas.openxmlformats.org/officeDocument/2006/relationships/notesSlide"/><Relationship Id="rId34" Target="fonts/font34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0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это все переделать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jpe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68.png" Type="http://schemas.openxmlformats.org/officeDocument/2006/relationships/image"/><Relationship Id="rId4" Target="../media/image69.svg" Type="http://schemas.openxmlformats.org/officeDocument/2006/relationships/image"/><Relationship Id="rId5" Target="../media/image77.png" Type="http://schemas.openxmlformats.org/officeDocument/2006/relationships/image"/><Relationship Id="rId6" Target="../media/image78.png" Type="http://schemas.openxmlformats.org/officeDocument/2006/relationships/image"/><Relationship Id="rId7" Target="../media/image79.svg" Type="http://schemas.openxmlformats.org/officeDocument/2006/relationships/image"/><Relationship Id="rId8" Target="../media/image80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1.png" Type="http://schemas.openxmlformats.org/officeDocument/2006/relationships/image"/><Relationship Id="rId3" Target="../media/image82.svg" Type="http://schemas.openxmlformats.org/officeDocument/2006/relationships/image"/><Relationship Id="rId4" Target="../media/image83.jpeg" Type="http://schemas.openxmlformats.org/officeDocument/2006/relationships/image"/><Relationship Id="rId5" Target="../media/image84.jpeg" Type="http://schemas.openxmlformats.org/officeDocument/2006/relationships/image"/><Relationship Id="rId6" Target="../media/image85.png" Type="http://schemas.openxmlformats.org/officeDocument/2006/relationships/image"/><Relationship Id="rId7" Target="../media/image86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5.svg" Type="http://schemas.openxmlformats.org/officeDocument/2006/relationships/image"/><Relationship Id="rId11" Target="../media/image96.png" Type="http://schemas.openxmlformats.org/officeDocument/2006/relationships/image"/><Relationship Id="rId12" Target="../media/image97.svg" Type="http://schemas.openxmlformats.org/officeDocument/2006/relationships/image"/><Relationship Id="rId2" Target="../media/image87.png" Type="http://schemas.openxmlformats.org/officeDocument/2006/relationships/image"/><Relationship Id="rId3" Target="../media/image88.svg" Type="http://schemas.openxmlformats.org/officeDocument/2006/relationships/image"/><Relationship Id="rId4" Target="../media/image89.jpeg" Type="http://schemas.openxmlformats.org/officeDocument/2006/relationships/image"/><Relationship Id="rId5" Target="../media/image90.png" Type="http://schemas.openxmlformats.org/officeDocument/2006/relationships/image"/><Relationship Id="rId6" Target="../media/image91.svg" Type="http://schemas.openxmlformats.org/officeDocument/2006/relationships/image"/><Relationship Id="rId7" Target="../media/image92.png" Type="http://schemas.openxmlformats.org/officeDocument/2006/relationships/image"/><Relationship Id="rId8" Target="../media/image93.svg" Type="http://schemas.openxmlformats.org/officeDocument/2006/relationships/image"/><Relationship Id="rId9" Target="../media/image94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4.jpeg" Type="http://schemas.openxmlformats.org/officeDocument/2006/relationships/image"/><Relationship Id="rId11" Target="../media/image105.png" Type="http://schemas.openxmlformats.org/officeDocument/2006/relationships/image"/><Relationship Id="rId12" Target="../media/image106.svg" Type="http://schemas.openxmlformats.org/officeDocument/2006/relationships/image"/><Relationship Id="rId13" Target="../media/image107.png" Type="http://schemas.openxmlformats.org/officeDocument/2006/relationships/image"/><Relationship Id="rId14" Target="../media/image108.svg" Type="http://schemas.openxmlformats.org/officeDocument/2006/relationships/image"/><Relationship Id="rId2" Target="../media/image98.png" Type="http://schemas.openxmlformats.org/officeDocument/2006/relationships/image"/><Relationship Id="rId3" Target="../media/image99.svg" Type="http://schemas.openxmlformats.org/officeDocument/2006/relationships/image"/><Relationship Id="rId4" Target="../media/image2.png" Type="http://schemas.openxmlformats.org/officeDocument/2006/relationships/image"/><Relationship Id="rId5" Target="../media/image3.svg" Type="http://schemas.openxmlformats.org/officeDocument/2006/relationships/image"/><Relationship Id="rId6" Target="../media/image100.png" Type="http://schemas.openxmlformats.org/officeDocument/2006/relationships/image"/><Relationship Id="rId7" Target="../media/image101.svg" Type="http://schemas.openxmlformats.org/officeDocument/2006/relationships/image"/><Relationship Id="rId8" Target="../media/image102.jpeg" Type="http://schemas.openxmlformats.org/officeDocument/2006/relationships/image"/><Relationship Id="rId9" Target="../media/image103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5.svg" Type="http://schemas.openxmlformats.org/officeDocument/2006/relationships/image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109.png" Type="http://schemas.openxmlformats.org/officeDocument/2006/relationships/image"/><Relationship Id="rId5" Target="../media/image110.svg" Type="http://schemas.openxmlformats.org/officeDocument/2006/relationships/image"/><Relationship Id="rId6" Target="../media/image111.jpeg" Type="http://schemas.openxmlformats.org/officeDocument/2006/relationships/image"/><Relationship Id="rId7" Target="../media/image112.jpeg" Type="http://schemas.openxmlformats.org/officeDocument/2006/relationships/image"/><Relationship Id="rId8" Target="../media/image113.jpeg" Type="http://schemas.openxmlformats.org/officeDocument/2006/relationships/image"/><Relationship Id="rId9" Target="../media/image114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0.png" Type="http://schemas.openxmlformats.org/officeDocument/2006/relationships/image"/><Relationship Id="rId11" Target="../media/image121.svg" Type="http://schemas.openxmlformats.org/officeDocument/2006/relationships/image"/><Relationship Id="rId12" Target="../media/image122.png" Type="http://schemas.openxmlformats.org/officeDocument/2006/relationships/image"/><Relationship Id="rId13" Target="../media/image123.svg" Type="http://schemas.openxmlformats.org/officeDocument/2006/relationships/image"/><Relationship Id="rId14" Target="../media/image124.png" Type="http://schemas.openxmlformats.org/officeDocument/2006/relationships/image"/><Relationship Id="rId15" Target="../media/image125.png" Type="http://schemas.openxmlformats.org/officeDocument/2006/relationships/image"/><Relationship Id="rId2" Target="../media/image98.png" Type="http://schemas.openxmlformats.org/officeDocument/2006/relationships/image"/><Relationship Id="rId3" Target="../media/image99.svg" Type="http://schemas.openxmlformats.org/officeDocument/2006/relationships/image"/><Relationship Id="rId4" Target="../media/image116.png" Type="http://schemas.openxmlformats.org/officeDocument/2006/relationships/image"/><Relationship Id="rId5" Target="../media/image117.svg" Type="http://schemas.openxmlformats.org/officeDocument/2006/relationships/image"/><Relationship Id="rId6" Target="../media/image100.png" Type="http://schemas.openxmlformats.org/officeDocument/2006/relationships/image"/><Relationship Id="rId7" Target="../media/image101.svg" Type="http://schemas.openxmlformats.org/officeDocument/2006/relationships/image"/><Relationship Id="rId8" Target="../media/image118.jpeg" Type="http://schemas.openxmlformats.org/officeDocument/2006/relationships/image"/><Relationship Id="rId9" Target="../media/image119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6.png" Type="http://schemas.openxmlformats.org/officeDocument/2006/relationships/image"/><Relationship Id="rId3" Target="../media/image127.svg" Type="http://schemas.openxmlformats.org/officeDocument/2006/relationships/image"/><Relationship Id="rId4" Target="../media/image128.png" Type="http://schemas.openxmlformats.org/officeDocument/2006/relationships/image"/><Relationship Id="rId5" Target="../media/image129.png" Type="http://schemas.openxmlformats.org/officeDocument/2006/relationships/image"/><Relationship Id="rId6" Target="../media/image130.svg" Type="http://schemas.openxmlformats.org/officeDocument/2006/relationships/image"/><Relationship Id="rId7" Target="../media/image131.png" Type="http://schemas.openxmlformats.org/officeDocument/2006/relationships/image"/><Relationship Id="rId8" Target="../media/image132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3.gif" Type="http://schemas.openxmlformats.org/officeDocument/2006/relationships/image"/><Relationship Id="rId3" Target="../media/image134.jpeg" Type="http://schemas.openxmlformats.org/officeDocument/2006/relationships/image"/><Relationship Id="rId4" Target="../media/image135.jpeg" Type="http://schemas.openxmlformats.org/officeDocument/2006/relationships/image"/><Relationship Id="rId5" Target="../media/image136.png" Type="http://schemas.openxmlformats.org/officeDocument/2006/relationships/image"/><Relationship Id="rId6" Target="../media/image137.svg" Type="http://schemas.openxmlformats.org/officeDocument/2006/relationships/image"/><Relationship Id="rId7" Target="../media/image138.png" Type="http://schemas.openxmlformats.org/officeDocument/2006/relationships/image"/><Relationship Id="rId8" Target="../media/image139.sv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5.jpeg" Type="http://schemas.openxmlformats.org/officeDocument/2006/relationships/image"/><Relationship Id="rId11" Target="../media/image146.jpeg" Type="http://schemas.openxmlformats.org/officeDocument/2006/relationships/image"/><Relationship Id="rId12" Target="../media/image147.jpeg" Type="http://schemas.openxmlformats.org/officeDocument/2006/relationships/image"/><Relationship Id="rId13" Target="../media/image148.jpeg" Type="http://schemas.openxmlformats.org/officeDocument/2006/relationships/image"/><Relationship Id="rId14" Target="../media/image149.jpeg" Type="http://schemas.openxmlformats.org/officeDocument/2006/relationships/image"/><Relationship Id="rId2" Target="../media/image68.png" Type="http://schemas.openxmlformats.org/officeDocument/2006/relationships/image"/><Relationship Id="rId3" Target="../media/image69.svg" Type="http://schemas.openxmlformats.org/officeDocument/2006/relationships/image"/><Relationship Id="rId4" Target="../media/image140.png" Type="http://schemas.openxmlformats.org/officeDocument/2006/relationships/image"/><Relationship Id="rId5" Target="../media/image141.svg" Type="http://schemas.openxmlformats.org/officeDocument/2006/relationships/image"/><Relationship Id="rId6" Target="../media/image142.jpeg" Type="http://schemas.openxmlformats.org/officeDocument/2006/relationships/image"/><Relationship Id="rId7" Target="../media/image143.jpeg" Type="http://schemas.openxmlformats.org/officeDocument/2006/relationships/image"/><Relationship Id="rId8" Target="../media/image14.jpeg" Type="http://schemas.openxmlformats.org/officeDocument/2006/relationships/image"/><Relationship Id="rId9" Target="../media/image144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4.jpeg" Type="http://schemas.openxmlformats.org/officeDocument/2006/relationships/image"/><Relationship Id="rId4" Target="../media/image15.png" Type="http://schemas.openxmlformats.org/officeDocument/2006/relationships/image"/><Relationship Id="rId5" Target="../media/image16.svg" Type="http://schemas.openxmlformats.org/officeDocument/2006/relationships/image"/><Relationship Id="rId6" Target="../media/image17.png" Type="http://schemas.openxmlformats.org/officeDocument/2006/relationships/image"/><Relationship Id="rId7" Target="../media/image18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8.svg" Type="http://schemas.openxmlformats.org/officeDocument/2006/relationships/image"/><Relationship Id="rId11" Target="../media/image159.png" Type="http://schemas.openxmlformats.org/officeDocument/2006/relationships/image"/><Relationship Id="rId12" Target="../media/image160.svg" Type="http://schemas.openxmlformats.org/officeDocument/2006/relationships/image"/><Relationship Id="rId13" Target="../media/image161.png" Type="http://schemas.openxmlformats.org/officeDocument/2006/relationships/image"/><Relationship Id="rId14" Target="../media/image162.svg" Type="http://schemas.openxmlformats.org/officeDocument/2006/relationships/image"/><Relationship Id="rId15" Target="../media/image163.png" Type="http://schemas.openxmlformats.org/officeDocument/2006/relationships/image"/><Relationship Id="rId16" Target="../media/image164.png" Type="http://schemas.openxmlformats.org/officeDocument/2006/relationships/image"/><Relationship Id="rId17" Target="../media/image165.png" Type="http://schemas.openxmlformats.org/officeDocument/2006/relationships/image"/><Relationship Id="rId18" Target="../media/image166.png" Type="http://schemas.openxmlformats.org/officeDocument/2006/relationships/image"/><Relationship Id="rId19" Target="../media/image167.svg" Type="http://schemas.openxmlformats.org/officeDocument/2006/relationships/image"/><Relationship Id="rId2" Target="../media/image150.png" Type="http://schemas.openxmlformats.org/officeDocument/2006/relationships/image"/><Relationship Id="rId3" Target="../media/image151.svg" Type="http://schemas.openxmlformats.org/officeDocument/2006/relationships/image"/><Relationship Id="rId4" Target="../media/image152.png" Type="http://schemas.openxmlformats.org/officeDocument/2006/relationships/image"/><Relationship Id="rId5" Target="../media/image153.svg" Type="http://schemas.openxmlformats.org/officeDocument/2006/relationships/image"/><Relationship Id="rId6" Target="../media/image154.png" Type="http://schemas.openxmlformats.org/officeDocument/2006/relationships/image"/><Relationship Id="rId7" Target="../media/image155.svg" Type="http://schemas.openxmlformats.org/officeDocument/2006/relationships/image"/><Relationship Id="rId8" Target="../media/image156.png" Type="http://schemas.openxmlformats.org/officeDocument/2006/relationships/image"/><Relationship Id="rId9" Target="../media/image157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20.svg" Type="http://schemas.openxmlformats.org/officeDocument/2006/relationships/image"/><Relationship Id="rId4" Target="../media/image21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0.svg" Type="http://schemas.openxmlformats.org/officeDocument/2006/relationships/image"/><Relationship Id="rId11" Target="../media/image31.png" Type="http://schemas.openxmlformats.org/officeDocument/2006/relationships/image"/><Relationship Id="rId12" Target="../media/image32.svg" Type="http://schemas.openxmlformats.org/officeDocument/2006/relationships/image"/><Relationship Id="rId2" Target="../media/image22.png" Type="http://schemas.openxmlformats.org/officeDocument/2006/relationships/image"/><Relationship Id="rId3" Target="../media/image23.svg" Type="http://schemas.openxmlformats.org/officeDocument/2006/relationships/image"/><Relationship Id="rId4" Target="../media/image24.jpeg" Type="http://schemas.openxmlformats.org/officeDocument/2006/relationships/image"/><Relationship Id="rId5" Target="../media/image25.png" Type="http://schemas.openxmlformats.org/officeDocument/2006/relationships/image"/><Relationship Id="rId6" Target="../media/image26.png" Type="http://schemas.openxmlformats.org/officeDocument/2006/relationships/image"/><Relationship Id="rId7" Target="../media/image27.png" Type="http://schemas.openxmlformats.org/officeDocument/2006/relationships/image"/><Relationship Id="rId8" Target="../media/image28.png" Type="http://schemas.openxmlformats.org/officeDocument/2006/relationships/image"/><Relationship Id="rId9" Target="../media/image29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1.svg" Type="http://schemas.openxmlformats.org/officeDocument/2006/relationships/image"/><Relationship Id="rId11" Target="../media/image42.png" Type="http://schemas.openxmlformats.org/officeDocument/2006/relationships/image"/><Relationship Id="rId12" Target="../media/image43.png" Type="http://schemas.openxmlformats.org/officeDocument/2006/relationships/image"/><Relationship Id="rId13" Target="../media/image44.svg" Type="http://schemas.openxmlformats.org/officeDocument/2006/relationships/image"/><Relationship Id="rId14" Target="../media/image45.png" Type="http://schemas.openxmlformats.org/officeDocument/2006/relationships/image"/><Relationship Id="rId15" Target="../media/image46.png" Type="http://schemas.openxmlformats.org/officeDocument/2006/relationships/image"/><Relationship Id="rId16" Target="../media/image47.png" Type="http://schemas.openxmlformats.org/officeDocument/2006/relationships/image"/><Relationship Id="rId17" Target="../media/image48.png" Type="http://schemas.openxmlformats.org/officeDocument/2006/relationships/image"/><Relationship Id="rId2" Target="../media/image33.png" Type="http://schemas.openxmlformats.org/officeDocument/2006/relationships/image"/><Relationship Id="rId3" Target="../media/image34.svg" Type="http://schemas.openxmlformats.org/officeDocument/2006/relationships/image"/><Relationship Id="rId4" Target="../media/image35.png" Type="http://schemas.openxmlformats.org/officeDocument/2006/relationships/image"/><Relationship Id="rId5" Target="../media/image36.svg" Type="http://schemas.openxmlformats.org/officeDocument/2006/relationships/image"/><Relationship Id="rId6" Target="../media/image37.png" Type="http://schemas.openxmlformats.org/officeDocument/2006/relationships/image"/><Relationship Id="rId7" Target="../media/image38.svg" Type="http://schemas.openxmlformats.org/officeDocument/2006/relationships/image"/><Relationship Id="rId8" Target="../media/image39.jpeg" Type="http://schemas.openxmlformats.org/officeDocument/2006/relationships/image"/><Relationship Id="rId9" Target="../media/image40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49.png" Type="http://schemas.openxmlformats.org/officeDocument/2006/relationships/image"/><Relationship Id="rId4" Target="../media/image50.svg" Type="http://schemas.openxmlformats.org/officeDocument/2006/relationships/image"/><Relationship Id="rId5" Target="../media/image51.png" Type="http://schemas.openxmlformats.org/officeDocument/2006/relationships/image"/><Relationship Id="rId6" Target="../media/image19.png" Type="http://schemas.openxmlformats.org/officeDocument/2006/relationships/image"/><Relationship Id="rId7" Target="../media/image20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2.png" Type="http://schemas.openxmlformats.org/officeDocument/2006/relationships/image"/><Relationship Id="rId3" Target="../media/image53.jpeg" Type="http://schemas.openxmlformats.org/officeDocument/2006/relationships/image"/><Relationship Id="rId4" Target="../media/image54.jpeg" Type="http://schemas.openxmlformats.org/officeDocument/2006/relationships/image"/><Relationship Id="rId5" Target="../media/image55.jpeg" Type="http://schemas.openxmlformats.org/officeDocument/2006/relationships/image"/><Relationship Id="rId6" Target="../media/image56.jpeg" Type="http://schemas.openxmlformats.org/officeDocument/2006/relationships/image"/><Relationship Id="rId7" Target="../media/image57.jpeg" Type="http://schemas.openxmlformats.org/officeDocument/2006/relationships/image"/><Relationship Id="rId8" Target="../media/image58.jpeg" Type="http://schemas.openxmlformats.org/officeDocument/2006/relationships/image"/><Relationship Id="rId9" Target="../media/image59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7.png" Type="http://schemas.openxmlformats.org/officeDocument/2006/relationships/image"/><Relationship Id="rId2" Target="../media/image60.jpeg" Type="http://schemas.openxmlformats.org/officeDocument/2006/relationships/image"/><Relationship Id="rId3" Target="../media/image61.png" Type="http://schemas.openxmlformats.org/officeDocument/2006/relationships/image"/><Relationship Id="rId4" Target="../media/image62.svg" Type="http://schemas.openxmlformats.org/officeDocument/2006/relationships/image"/><Relationship Id="rId5" Target="../media/image63.png" Type="http://schemas.openxmlformats.org/officeDocument/2006/relationships/image"/><Relationship Id="rId6" Target="../media/image64.svg" Type="http://schemas.openxmlformats.org/officeDocument/2006/relationships/image"/><Relationship Id="rId7" Target="../media/image65.png" Type="http://schemas.openxmlformats.org/officeDocument/2006/relationships/image"/><Relationship Id="rId8" Target="../media/image28.png" Type="http://schemas.openxmlformats.org/officeDocument/2006/relationships/image"/><Relationship Id="rId9" Target="../media/image66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6.svg" Type="http://schemas.openxmlformats.org/officeDocument/2006/relationships/image"/><Relationship Id="rId2" Target="../media/image68.png" Type="http://schemas.openxmlformats.org/officeDocument/2006/relationships/image"/><Relationship Id="rId3" Target="../media/image69.svg" Type="http://schemas.openxmlformats.org/officeDocument/2006/relationships/image"/><Relationship Id="rId4" Target="../media/image70.jpeg" Type="http://schemas.openxmlformats.org/officeDocument/2006/relationships/image"/><Relationship Id="rId5" Target="../media/image71.png" Type="http://schemas.openxmlformats.org/officeDocument/2006/relationships/image"/><Relationship Id="rId6" Target="../media/image72.svg" Type="http://schemas.openxmlformats.org/officeDocument/2006/relationships/image"/><Relationship Id="rId7" Target="../media/image73.png" Type="http://schemas.openxmlformats.org/officeDocument/2006/relationships/image"/><Relationship Id="rId8" Target="../media/image74.png" Type="http://schemas.openxmlformats.org/officeDocument/2006/relationships/image"/><Relationship Id="rId9" Target="../media/image75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08024" r="0" b="-10802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4063904" y="1759714"/>
            <a:ext cx="13938055" cy="13938055"/>
          </a:xfrm>
          <a:custGeom>
            <a:avLst/>
            <a:gdLst/>
            <a:ahLst/>
            <a:cxnLst/>
            <a:rect r="r" b="b" t="t" l="l"/>
            <a:pathLst>
              <a:path h="13938055" w="13938055">
                <a:moveTo>
                  <a:pt x="0" y="0"/>
                </a:moveTo>
                <a:lnTo>
                  <a:pt x="13938055" y="0"/>
                </a:lnTo>
                <a:lnTo>
                  <a:pt x="13938055" y="13938055"/>
                </a:lnTo>
                <a:lnTo>
                  <a:pt x="0" y="139380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3328300" y="2895587"/>
            <a:ext cx="11546536" cy="3556286"/>
            <a:chOff x="0" y="0"/>
            <a:chExt cx="15395382" cy="4741715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5"/>
            <a:srcRect l="0" t="526" r="0" b="526"/>
            <a:stretch>
              <a:fillRect/>
            </a:stretch>
          </p:blipFill>
          <p:spPr>
            <a:xfrm flipH="false" flipV="false">
              <a:off x="0" y="0"/>
              <a:ext cx="15395382" cy="4741715"/>
            </a:xfrm>
            <a:prstGeom prst="rect">
              <a:avLst/>
            </a:prstGeom>
          </p:spPr>
        </p:pic>
      </p:grpSp>
      <p:sp>
        <p:nvSpPr>
          <p:cNvPr name="Freeform 6" id="6"/>
          <p:cNvSpPr/>
          <p:nvPr/>
        </p:nvSpPr>
        <p:spPr>
          <a:xfrm flipH="false" flipV="false" rot="0">
            <a:off x="4492765" y="-1726195"/>
            <a:ext cx="8264686" cy="5509791"/>
          </a:xfrm>
          <a:custGeom>
            <a:avLst/>
            <a:gdLst/>
            <a:ahLst/>
            <a:cxnLst/>
            <a:rect r="r" b="b" t="t" l="l"/>
            <a:pathLst>
              <a:path h="5509791" w="8264686">
                <a:moveTo>
                  <a:pt x="0" y="0"/>
                </a:moveTo>
                <a:lnTo>
                  <a:pt x="8264686" y="0"/>
                </a:lnTo>
                <a:lnTo>
                  <a:pt x="8264686" y="5509790"/>
                </a:lnTo>
                <a:lnTo>
                  <a:pt x="0" y="55097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212974" y="6389583"/>
            <a:ext cx="13862053" cy="26784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720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ГОДОВОЙ ОТЧЕТ </a:t>
            </a:r>
          </a:p>
          <a:p>
            <a:pPr algn="ctr">
              <a:lnSpc>
                <a:spcPts val="10800"/>
              </a:lnSpc>
            </a:pPr>
            <a:r>
              <a:rPr lang="en-US" sz="7200">
                <a:solidFill>
                  <a:srgbClr val="000000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ЧРОБО “ДОВЕРИЕ”</a:t>
            </a:r>
          </a:p>
        </p:txBody>
      </p:sp>
      <p:sp>
        <p:nvSpPr>
          <p:cNvPr name="Freeform 8" id="8"/>
          <p:cNvSpPr/>
          <p:nvPr/>
        </p:nvSpPr>
        <p:spPr>
          <a:xfrm flipH="true" flipV="false" rot="0">
            <a:off x="0" y="2049810"/>
            <a:ext cx="2063090" cy="8237190"/>
          </a:xfrm>
          <a:custGeom>
            <a:avLst/>
            <a:gdLst/>
            <a:ahLst/>
            <a:cxnLst/>
            <a:rect r="r" b="b" t="t" l="l"/>
            <a:pathLst>
              <a:path h="8237190" w="2063090">
                <a:moveTo>
                  <a:pt x="2063090" y="0"/>
                </a:moveTo>
                <a:lnTo>
                  <a:pt x="0" y="0"/>
                </a:lnTo>
                <a:lnTo>
                  <a:pt x="0" y="8237190"/>
                </a:lnTo>
                <a:lnTo>
                  <a:pt x="2063090" y="8237190"/>
                </a:lnTo>
                <a:lnTo>
                  <a:pt x="206309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6224910" y="2049810"/>
            <a:ext cx="2063090" cy="8237190"/>
          </a:xfrm>
          <a:custGeom>
            <a:avLst/>
            <a:gdLst/>
            <a:ahLst/>
            <a:cxnLst/>
            <a:rect r="r" b="b" t="t" l="l"/>
            <a:pathLst>
              <a:path h="8237190" w="2063090">
                <a:moveTo>
                  <a:pt x="0" y="0"/>
                </a:moveTo>
                <a:lnTo>
                  <a:pt x="2063090" y="0"/>
                </a:lnTo>
                <a:lnTo>
                  <a:pt x="2063090" y="8237190"/>
                </a:lnTo>
                <a:lnTo>
                  <a:pt x="0" y="82371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023676" y="9068013"/>
            <a:ext cx="4091263" cy="1218987"/>
          </a:xfrm>
          <a:custGeom>
            <a:avLst/>
            <a:gdLst/>
            <a:ahLst/>
            <a:cxnLst/>
            <a:rect r="r" b="b" t="t" l="l"/>
            <a:pathLst>
              <a:path h="1218987" w="4091263">
                <a:moveTo>
                  <a:pt x="0" y="0"/>
                </a:moveTo>
                <a:lnTo>
                  <a:pt x="4091263" y="0"/>
                </a:lnTo>
                <a:lnTo>
                  <a:pt x="4091263" y="1218987"/>
                </a:lnTo>
                <a:lnTo>
                  <a:pt x="0" y="12189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66851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1461673" y="9068013"/>
            <a:ext cx="6826327" cy="1218987"/>
          </a:xfrm>
          <a:custGeom>
            <a:avLst/>
            <a:gdLst/>
            <a:ahLst/>
            <a:cxnLst/>
            <a:rect r="r" b="b" t="t" l="l"/>
            <a:pathLst>
              <a:path h="1218987" w="6826327">
                <a:moveTo>
                  <a:pt x="0" y="0"/>
                </a:moveTo>
                <a:lnTo>
                  <a:pt x="6826327" y="0"/>
                </a:lnTo>
                <a:lnTo>
                  <a:pt x="6826327" y="1218987"/>
                </a:lnTo>
                <a:lnTo>
                  <a:pt x="0" y="12189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311733" y="9068013"/>
            <a:ext cx="6826327" cy="1218987"/>
          </a:xfrm>
          <a:custGeom>
            <a:avLst/>
            <a:gdLst/>
            <a:ahLst/>
            <a:cxnLst/>
            <a:rect r="r" b="b" t="t" l="l"/>
            <a:pathLst>
              <a:path h="1218987" w="6826327">
                <a:moveTo>
                  <a:pt x="0" y="0"/>
                </a:moveTo>
                <a:lnTo>
                  <a:pt x="6826327" y="0"/>
                </a:lnTo>
                <a:lnTo>
                  <a:pt x="6826327" y="1218987"/>
                </a:lnTo>
                <a:lnTo>
                  <a:pt x="0" y="12189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0" y="455898"/>
            <a:ext cx="3088639" cy="1145604"/>
          </a:xfrm>
          <a:custGeom>
            <a:avLst/>
            <a:gdLst/>
            <a:ahLst/>
            <a:cxnLst/>
            <a:rect r="r" b="b" t="t" l="l"/>
            <a:pathLst>
              <a:path h="1145604" w="3088639">
                <a:moveTo>
                  <a:pt x="0" y="0"/>
                </a:moveTo>
                <a:lnTo>
                  <a:pt x="3088639" y="0"/>
                </a:lnTo>
                <a:lnTo>
                  <a:pt x="3088639" y="1145604"/>
                </a:lnTo>
                <a:lnTo>
                  <a:pt x="0" y="114560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4161577" y="388785"/>
            <a:ext cx="3379268" cy="2076714"/>
          </a:xfrm>
          <a:custGeom>
            <a:avLst/>
            <a:gdLst/>
            <a:ahLst/>
            <a:cxnLst/>
            <a:rect r="r" b="b" t="t" l="l"/>
            <a:pathLst>
              <a:path h="2076714" w="3379268">
                <a:moveTo>
                  <a:pt x="0" y="0"/>
                </a:moveTo>
                <a:lnTo>
                  <a:pt x="3379268" y="0"/>
                </a:lnTo>
                <a:lnTo>
                  <a:pt x="3379268" y="2076714"/>
                </a:lnTo>
                <a:lnTo>
                  <a:pt x="0" y="20767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585088" y="-1677230"/>
            <a:ext cx="15350424" cy="15350424"/>
          </a:xfrm>
          <a:custGeom>
            <a:avLst/>
            <a:gdLst/>
            <a:ahLst/>
            <a:cxnLst/>
            <a:rect r="r" b="b" t="t" l="l"/>
            <a:pathLst>
              <a:path h="15350424" w="15350424">
                <a:moveTo>
                  <a:pt x="0" y="0"/>
                </a:moveTo>
                <a:lnTo>
                  <a:pt x="15350425" y="0"/>
                </a:lnTo>
                <a:lnTo>
                  <a:pt x="15350425" y="15350424"/>
                </a:lnTo>
                <a:lnTo>
                  <a:pt x="0" y="153504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-9554021">
            <a:off x="12170263" y="7051578"/>
            <a:ext cx="5461304" cy="3642607"/>
          </a:xfrm>
          <a:custGeom>
            <a:avLst/>
            <a:gdLst/>
            <a:ahLst/>
            <a:cxnLst/>
            <a:rect r="r" b="b" t="t" l="l"/>
            <a:pathLst>
              <a:path h="3642607" w="5461304">
                <a:moveTo>
                  <a:pt x="5461303" y="0"/>
                </a:moveTo>
                <a:lnTo>
                  <a:pt x="0" y="0"/>
                </a:lnTo>
                <a:lnTo>
                  <a:pt x="0" y="3642607"/>
                </a:lnTo>
                <a:lnTo>
                  <a:pt x="5461303" y="3642607"/>
                </a:lnTo>
                <a:lnTo>
                  <a:pt x="5461303" y="0"/>
                </a:lnTo>
                <a:close/>
              </a:path>
            </a:pathLst>
          </a:custGeom>
          <a:blipFill>
            <a:blip r:embed="rId5"/>
            <a:stretch>
              <a:fillRect l="0" t="0" r="0" b="-818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309293">
            <a:off x="13886514" y="718061"/>
            <a:ext cx="4656667" cy="4114800"/>
          </a:xfrm>
          <a:custGeom>
            <a:avLst/>
            <a:gdLst/>
            <a:ahLst/>
            <a:cxnLst/>
            <a:rect r="r" b="b" t="t" l="l"/>
            <a:pathLst>
              <a:path h="4114800" w="4656667">
                <a:moveTo>
                  <a:pt x="0" y="0"/>
                </a:moveTo>
                <a:lnTo>
                  <a:pt x="4656667" y="0"/>
                </a:lnTo>
                <a:lnTo>
                  <a:pt x="46566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1063182" y="1888971"/>
            <a:ext cx="7224818" cy="7165861"/>
            <a:chOff x="0" y="0"/>
            <a:chExt cx="5039314" cy="499819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-7620"/>
              <a:ext cx="5044394" cy="5008352"/>
            </a:xfrm>
            <a:custGeom>
              <a:avLst/>
              <a:gdLst/>
              <a:ahLst/>
              <a:cxnLst/>
              <a:rect r="r" b="b" t="t" l="l"/>
              <a:pathLst>
                <a:path h="5008352" w="5044394">
                  <a:moveTo>
                    <a:pt x="3565427" y="4939869"/>
                  </a:moveTo>
                  <a:cubicBezTo>
                    <a:pt x="3536267" y="4947944"/>
                    <a:pt x="3513736" y="4958710"/>
                    <a:pt x="3491203" y="4961401"/>
                  </a:cubicBezTo>
                  <a:cubicBezTo>
                    <a:pt x="3363961" y="4972167"/>
                    <a:pt x="3238044" y="4982934"/>
                    <a:pt x="3110802" y="4992354"/>
                  </a:cubicBezTo>
                  <a:cubicBezTo>
                    <a:pt x="3045856" y="4996391"/>
                    <a:pt x="2980909" y="5000429"/>
                    <a:pt x="2915963" y="5001774"/>
                  </a:cubicBezTo>
                  <a:cubicBezTo>
                    <a:pt x="2845715" y="5004466"/>
                    <a:pt x="2775466" y="5008352"/>
                    <a:pt x="2706544" y="5005812"/>
                  </a:cubicBezTo>
                  <a:cubicBezTo>
                    <a:pt x="2640272" y="5004466"/>
                    <a:pt x="2574000" y="5000429"/>
                    <a:pt x="2510379" y="4988317"/>
                  </a:cubicBezTo>
                  <a:cubicBezTo>
                    <a:pt x="2428202" y="4973513"/>
                    <a:pt x="2344699" y="4973513"/>
                    <a:pt x="2263848" y="4960056"/>
                  </a:cubicBezTo>
                  <a:cubicBezTo>
                    <a:pt x="2053103" y="4925066"/>
                    <a:pt x="1838382" y="4934486"/>
                    <a:pt x="1626312" y="4919683"/>
                  </a:cubicBezTo>
                  <a:cubicBezTo>
                    <a:pt x="1507023" y="4911608"/>
                    <a:pt x="1387733" y="4892767"/>
                    <a:pt x="1268444" y="4876618"/>
                  </a:cubicBezTo>
                  <a:cubicBezTo>
                    <a:pt x="1133249" y="4859123"/>
                    <a:pt x="998055" y="4838936"/>
                    <a:pt x="861535" y="4820096"/>
                  </a:cubicBezTo>
                  <a:cubicBezTo>
                    <a:pt x="762127" y="4806638"/>
                    <a:pt x="661393" y="4793180"/>
                    <a:pt x="561986" y="4779723"/>
                  </a:cubicBezTo>
                  <a:cubicBezTo>
                    <a:pt x="559335" y="4779723"/>
                    <a:pt x="556684" y="4778376"/>
                    <a:pt x="554033" y="4778376"/>
                  </a:cubicBezTo>
                  <a:cubicBezTo>
                    <a:pt x="470530" y="4742041"/>
                    <a:pt x="381726" y="4713780"/>
                    <a:pt x="304851" y="4666678"/>
                  </a:cubicBezTo>
                  <a:cubicBezTo>
                    <a:pt x="174958" y="4585932"/>
                    <a:pt x="119289" y="4456738"/>
                    <a:pt x="113988" y="4304665"/>
                  </a:cubicBezTo>
                  <a:cubicBezTo>
                    <a:pt x="112662" y="4252180"/>
                    <a:pt x="106035" y="4201041"/>
                    <a:pt x="106035" y="4148556"/>
                  </a:cubicBezTo>
                  <a:cubicBezTo>
                    <a:pt x="107360" y="4075884"/>
                    <a:pt x="112662" y="4004559"/>
                    <a:pt x="116639" y="3933233"/>
                  </a:cubicBezTo>
                  <a:cubicBezTo>
                    <a:pt x="127242" y="3720601"/>
                    <a:pt x="132544" y="3507969"/>
                    <a:pt x="116639" y="3295338"/>
                  </a:cubicBezTo>
                  <a:cubicBezTo>
                    <a:pt x="102059" y="3104238"/>
                    <a:pt x="88804" y="2914484"/>
                    <a:pt x="74225" y="2723385"/>
                  </a:cubicBezTo>
                  <a:cubicBezTo>
                    <a:pt x="64946" y="2600920"/>
                    <a:pt x="53018" y="2479800"/>
                    <a:pt x="45065" y="2357335"/>
                  </a:cubicBezTo>
                  <a:cubicBezTo>
                    <a:pt x="39763" y="2276589"/>
                    <a:pt x="41089" y="2194497"/>
                    <a:pt x="35787" y="2113751"/>
                  </a:cubicBezTo>
                  <a:cubicBezTo>
                    <a:pt x="33136" y="2067995"/>
                    <a:pt x="18556" y="2023584"/>
                    <a:pt x="17231" y="1977828"/>
                  </a:cubicBezTo>
                  <a:cubicBezTo>
                    <a:pt x="11929" y="1867475"/>
                    <a:pt x="10604" y="1755776"/>
                    <a:pt x="7953" y="1644077"/>
                  </a:cubicBezTo>
                  <a:cubicBezTo>
                    <a:pt x="6627" y="1601012"/>
                    <a:pt x="0" y="1557948"/>
                    <a:pt x="1325" y="1514883"/>
                  </a:cubicBezTo>
                  <a:cubicBezTo>
                    <a:pt x="2651" y="1447595"/>
                    <a:pt x="10604" y="1380306"/>
                    <a:pt x="11929" y="1313017"/>
                  </a:cubicBezTo>
                  <a:cubicBezTo>
                    <a:pt x="13254" y="1234963"/>
                    <a:pt x="5302" y="1156908"/>
                    <a:pt x="7953" y="1080199"/>
                  </a:cubicBezTo>
                  <a:cubicBezTo>
                    <a:pt x="7953" y="1006182"/>
                    <a:pt x="17231" y="933510"/>
                    <a:pt x="26509" y="859493"/>
                  </a:cubicBezTo>
                  <a:cubicBezTo>
                    <a:pt x="29160" y="833923"/>
                    <a:pt x="47716" y="811045"/>
                    <a:pt x="53018" y="785475"/>
                  </a:cubicBezTo>
                  <a:cubicBezTo>
                    <a:pt x="75550" y="658973"/>
                    <a:pt x="99408" y="532471"/>
                    <a:pt x="157727" y="415388"/>
                  </a:cubicBezTo>
                  <a:cubicBezTo>
                    <a:pt x="170981" y="389819"/>
                    <a:pt x="192188" y="366941"/>
                    <a:pt x="212070" y="346754"/>
                  </a:cubicBezTo>
                  <a:cubicBezTo>
                    <a:pt x="218697" y="340025"/>
                    <a:pt x="234602" y="344063"/>
                    <a:pt x="238579" y="344063"/>
                  </a:cubicBezTo>
                  <a:cubicBezTo>
                    <a:pt x="247857" y="326568"/>
                    <a:pt x="253159" y="309073"/>
                    <a:pt x="263762" y="300998"/>
                  </a:cubicBezTo>
                  <a:cubicBezTo>
                    <a:pt x="320756" y="256588"/>
                    <a:pt x="380401" y="224289"/>
                    <a:pt x="454625" y="216214"/>
                  </a:cubicBezTo>
                  <a:cubicBezTo>
                    <a:pt x="510294" y="209486"/>
                    <a:pt x="564636" y="185262"/>
                    <a:pt x="620305" y="171804"/>
                  </a:cubicBezTo>
                  <a:cubicBezTo>
                    <a:pt x="687902" y="155655"/>
                    <a:pt x="755499" y="136814"/>
                    <a:pt x="825748" y="127394"/>
                  </a:cubicBezTo>
                  <a:cubicBezTo>
                    <a:pt x="889369" y="119319"/>
                    <a:pt x="950339" y="101824"/>
                    <a:pt x="1015285" y="96441"/>
                  </a:cubicBezTo>
                  <a:cubicBezTo>
                    <a:pt x="1081557" y="91058"/>
                    <a:pt x="1147829" y="74909"/>
                    <a:pt x="1215426" y="69525"/>
                  </a:cubicBezTo>
                  <a:cubicBezTo>
                    <a:pt x="1398337" y="56068"/>
                    <a:pt x="1582573" y="46647"/>
                    <a:pt x="1765483" y="35881"/>
                  </a:cubicBezTo>
                  <a:cubicBezTo>
                    <a:pt x="1810548" y="33190"/>
                    <a:pt x="1855613" y="35881"/>
                    <a:pt x="1900678" y="37227"/>
                  </a:cubicBezTo>
                  <a:cubicBezTo>
                    <a:pt x="1923210" y="38573"/>
                    <a:pt x="1945742" y="43956"/>
                    <a:pt x="1969601" y="46647"/>
                  </a:cubicBezTo>
                  <a:cubicBezTo>
                    <a:pt x="1980204" y="47993"/>
                    <a:pt x="1990807" y="43956"/>
                    <a:pt x="2001411" y="43956"/>
                  </a:cubicBezTo>
                  <a:cubicBezTo>
                    <a:pt x="2033221" y="43956"/>
                    <a:pt x="2066357" y="43956"/>
                    <a:pt x="2098168" y="42610"/>
                  </a:cubicBezTo>
                  <a:cubicBezTo>
                    <a:pt x="2159138" y="39918"/>
                    <a:pt x="2221434" y="33190"/>
                    <a:pt x="2282404" y="33190"/>
                  </a:cubicBezTo>
                  <a:cubicBezTo>
                    <a:pt x="2342048" y="33190"/>
                    <a:pt x="2401693" y="37227"/>
                    <a:pt x="2461338" y="39918"/>
                  </a:cubicBezTo>
                  <a:lnTo>
                    <a:pt x="2509054" y="39918"/>
                  </a:lnTo>
                  <a:cubicBezTo>
                    <a:pt x="2581953" y="37227"/>
                    <a:pt x="2653526" y="37227"/>
                    <a:pt x="2726425" y="33190"/>
                  </a:cubicBezTo>
                  <a:cubicBezTo>
                    <a:pt x="2796673" y="29152"/>
                    <a:pt x="2865596" y="19732"/>
                    <a:pt x="2935844" y="15695"/>
                  </a:cubicBezTo>
                  <a:cubicBezTo>
                    <a:pt x="2968980" y="13003"/>
                    <a:pt x="3003442" y="13003"/>
                    <a:pt x="3036578" y="19732"/>
                  </a:cubicBezTo>
                  <a:cubicBezTo>
                    <a:pt x="3086944" y="29152"/>
                    <a:pt x="3134660" y="34535"/>
                    <a:pt x="3185027" y="19732"/>
                  </a:cubicBezTo>
                  <a:cubicBezTo>
                    <a:pt x="3203583" y="14349"/>
                    <a:pt x="3227441" y="23769"/>
                    <a:pt x="3248648" y="26461"/>
                  </a:cubicBezTo>
                  <a:cubicBezTo>
                    <a:pt x="3257926" y="27807"/>
                    <a:pt x="3268530" y="30498"/>
                    <a:pt x="3273831" y="26461"/>
                  </a:cubicBezTo>
                  <a:cubicBezTo>
                    <a:pt x="3309618" y="0"/>
                    <a:pt x="3342754" y="6350"/>
                    <a:pt x="3377215" y="29152"/>
                  </a:cubicBezTo>
                  <a:cubicBezTo>
                    <a:pt x="3381192" y="31844"/>
                    <a:pt x="3391795" y="25115"/>
                    <a:pt x="3399748" y="25115"/>
                  </a:cubicBezTo>
                  <a:cubicBezTo>
                    <a:pt x="3431558" y="25115"/>
                    <a:pt x="3463368" y="25115"/>
                    <a:pt x="3496504" y="26461"/>
                  </a:cubicBezTo>
                  <a:cubicBezTo>
                    <a:pt x="3520363" y="27807"/>
                    <a:pt x="3542895" y="35881"/>
                    <a:pt x="3566753" y="38573"/>
                  </a:cubicBezTo>
                  <a:cubicBezTo>
                    <a:pt x="3618445" y="45302"/>
                    <a:pt x="3671462" y="56068"/>
                    <a:pt x="3724480" y="56068"/>
                  </a:cubicBezTo>
                  <a:cubicBezTo>
                    <a:pt x="3823888" y="57414"/>
                    <a:pt x="3923295" y="61451"/>
                    <a:pt x="4021378" y="82983"/>
                  </a:cubicBezTo>
                  <a:cubicBezTo>
                    <a:pt x="4112833" y="103170"/>
                    <a:pt x="4206939" y="103170"/>
                    <a:pt x="4299720" y="119319"/>
                  </a:cubicBezTo>
                  <a:cubicBezTo>
                    <a:pt x="4355388" y="128739"/>
                    <a:pt x="4412382" y="146234"/>
                    <a:pt x="4460098" y="174496"/>
                  </a:cubicBezTo>
                  <a:cubicBezTo>
                    <a:pt x="4511790" y="204102"/>
                    <a:pt x="4551553" y="252550"/>
                    <a:pt x="4597943" y="292923"/>
                  </a:cubicBezTo>
                  <a:cubicBezTo>
                    <a:pt x="4615174" y="307727"/>
                    <a:pt x="4640357" y="318493"/>
                    <a:pt x="4652286" y="337334"/>
                  </a:cubicBezTo>
                  <a:cubicBezTo>
                    <a:pt x="4686748" y="388473"/>
                    <a:pt x="4717233" y="442304"/>
                    <a:pt x="4747718" y="496135"/>
                  </a:cubicBezTo>
                  <a:cubicBezTo>
                    <a:pt x="4770250" y="535162"/>
                    <a:pt x="4792783" y="575535"/>
                    <a:pt x="4810013" y="615908"/>
                  </a:cubicBezTo>
                  <a:cubicBezTo>
                    <a:pt x="4828569" y="663010"/>
                    <a:pt x="4843149" y="711458"/>
                    <a:pt x="4857729" y="761252"/>
                  </a:cubicBezTo>
                  <a:cubicBezTo>
                    <a:pt x="4880262" y="839306"/>
                    <a:pt x="4906771" y="917361"/>
                    <a:pt x="4921350" y="998107"/>
                  </a:cubicBezTo>
                  <a:cubicBezTo>
                    <a:pt x="4942557" y="1111152"/>
                    <a:pt x="4953161" y="1226888"/>
                    <a:pt x="4969066" y="1341279"/>
                  </a:cubicBezTo>
                  <a:cubicBezTo>
                    <a:pt x="4974367" y="1378960"/>
                    <a:pt x="4980995" y="1416642"/>
                    <a:pt x="4983646" y="1454323"/>
                  </a:cubicBezTo>
                  <a:cubicBezTo>
                    <a:pt x="4991598" y="1561985"/>
                    <a:pt x="4996900" y="1668301"/>
                    <a:pt x="5003527" y="1775962"/>
                  </a:cubicBezTo>
                  <a:cubicBezTo>
                    <a:pt x="5012806" y="1909194"/>
                    <a:pt x="5026060" y="2041079"/>
                    <a:pt x="5032687" y="2174311"/>
                  </a:cubicBezTo>
                  <a:cubicBezTo>
                    <a:pt x="5039314" y="2302159"/>
                    <a:pt x="5044394" y="2431353"/>
                    <a:pt x="5041854" y="2560547"/>
                  </a:cubicBezTo>
                  <a:cubicBezTo>
                    <a:pt x="5037989" y="2775870"/>
                    <a:pt x="5027385" y="2989848"/>
                    <a:pt x="5016782" y="3205171"/>
                  </a:cubicBezTo>
                  <a:cubicBezTo>
                    <a:pt x="5010155" y="3338402"/>
                    <a:pt x="5000876" y="3470287"/>
                    <a:pt x="4987622" y="3602173"/>
                  </a:cubicBezTo>
                  <a:cubicBezTo>
                    <a:pt x="4974367" y="3734058"/>
                    <a:pt x="4954486" y="3864599"/>
                    <a:pt x="4939907" y="3996484"/>
                  </a:cubicBezTo>
                  <a:cubicBezTo>
                    <a:pt x="4929303" y="4087997"/>
                    <a:pt x="4926652" y="4179509"/>
                    <a:pt x="4914723" y="4269675"/>
                  </a:cubicBezTo>
                  <a:cubicBezTo>
                    <a:pt x="4904119" y="4351767"/>
                    <a:pt x="4864356" y="4424439"/>
                    <a:pt x="4811339" y="4484999"/>
                  </a:cubicBezTo>
                  <a:cubicBezTo>
                    <a:pt x="4767600" y="4536138"/>
                    <a:pt x="4733138" y="4594006"/>
                    <a:pt x="4688073" y="4643799"/>
                  </a:cubicBezTo>
                  <a:cubicBezTo>
                    <a:pt x="4648310" y="4688210"/>
                    <a:pt x="4604570" y="4732620"/>
                    <a:pt x="4535648" y="4733966"/>
                  </a:cubicBezTo>
                  <a:cubicBezTo>
                    <a:pt x="4519742" y="4733966"/>
                    <a:pt x="4505163" y="4750115"/>
                    <a:pt x="4489258" y="4758190"/>
                  </a:cubicBezTo>
                  <a:cubicBezTo>
                    <a:pt x="4421660" y="4787797"/>
                    <a:pt x="4351412" y="4813367"/>
                    <a:pt x="4285140" y="4845665"/>
                  </a:cubicBezTo>
                  <a:cubicBezTo>
                    <a:pt x="4163200" y="4904879"/>
                    <a:pt x="4031982" y="4914300"/>
                    <a:pt x="3900763" y="4919683"/>
                  </a:cubicBezTo>
                  <a:cubicBezTo>
                    <a:pt x="3850396" y="4922374"/>
                    <a:pt x="3798705" y="4918337"/>
                    <a:pt x="3748337" y="4922374"/>
                  </a:cubicBezTo>
                  <a:cubicBezTo>
                    <a:pt x="3723155" y="4923720"/>
                    <a:pt x="3699297" y="4935832"/>
                    <a:pt x="3675438" y="4941215"/>
                  </a:cubicBezTo>
                  <a:cubicBezTo>
                    <a:pt x="3664835" y="4943906"/>
                    <a:pt x="3654232" y="4942561"/>
                    <a:pt x="3642302" y="4943906"/>
                  </a:cubicBezTo>
                  <a:cubicBezTo>
                    <a:pt x="3626398" y="4945252"/>
                    <a:pt x="3610492" y="4949290"/>
                    <a:pt x="3594587" y="4947944"/>
                  </a:cubicBezTo>
                  <a:cubicBezTo>
                    <a:pt x="3578682" y="4945252"/>
                    <a:pt x="3568078" y="4939869"/>
                    <a:pt x="3565427" y="4939869"/>
                  </a:cubicBezTo>
                  <a:close/>
                </a:path>
              </a:pathLst>
            </a:custGeom>
            <a:blipFill>
              <a:blip r:embed="rId8"/>
              <a:stretch>
                <a:fillRect l="-28354" t="-31" r="-53487" b="-27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-1484129">
            <a:off x="9791251" y="243224"/>
            <a:ext cx="4656667" cy="4114800"/>
          </a:xfrm>
          <a:custGeom>
            <a:avLst/>
            <a:gdLst/>
            <a:ahLst/>
            <a:cxnLst/>
            <a:rect r="r" b="b" t="t" l="l"/>
            <a:pathLst>
              <a:path h="4114800" w="4656667">
                <a:moveTo>
                  <a:pt x="0" y="0"/>
                </a:moveTo>
                <a:lnTo>
                  <a:pt x="4656667" y="0"/>
                </a:lnTo>
                <a:lnTo>
                  <a:pt x="46566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733187" y="2264093"/>
            <a:ext cx="10047364" cy="78276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400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▪НЕ МЕНЕЕ </a:t>
            </a:r>
            <a:r>
              <a:rPr lang="en-US" sz="2400" b="true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250</a:t>
            </a:r>
            <a:r>
              <a:rPr lang="en-US" sz="2400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 </a:t>
            </a:r>
            <a:r>
              <a:rPr lang="en-US" sz="2400" b="true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ДЕТЕЙ</a:t>
            </a:r>
            <a:r>
              <a:rPr lang="en-US" sz="2400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 С ОВЗ И ИНВАЛИДНОСТЬЮ СТАЛИ УЧАСТНИКАМИ СОЦИАЛЬНО-ПЕДАГОГИЧЕСКОГО СОПРОВОЖДЕНИЯ;</a:t>
            </a:r>
          </a:p>
          <a:p>
            <a:pPr algn="l">
              <a:lnSpc>
                <a:spcPts val="3120"/>
              </a:lnSpc>
            </a:pPr>
          </a:p>
          <a:p>
            <a:pPr algn="l">
              <a:lnSpc>
                <a:spcPts val="3120"/>
              </a:lnSpc>
            </a:pPr>
            <a:r>
              <a:rPr lang="en-US" sz="2400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▪Из них </a:t>
            </a:r>
            <a:r>
              <a:rPr lang="en-US" sz="2400" b="true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до 50</a:t>
            </a:r>
            <a:r>
              <a:rPr lang="en-US" sz="2400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 детей-инвалидов с тяжелыми множественными нарушениями развития, с несформированными простейшими функциональными навыками в поведении и коммуникации, необходимыми для обучения, игры и развития как самостоятельно, так и в группе; </a:t>
            </a:r>
          </a:p>
          <a:p>
            <a:pPr algn="l">
              <a:lnSpc>
                <a:spcPts val="3120"/>
              </a:lnSpc>
            </a:pPr>
          </a:p>
          <a:p>
            <a:pPr algn="l">
              <a:lnSpc>
                <a:spcPts val="3120"/>
              </a:lnSpc>
            </a:pPr>
            <a:r>
              <a:rPr lang="en-US" sz="2400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▪По результатам оценки </a:t>
            </a:r>
            <a:r>
              <a:rPr lang="en-US" sz="2400" b="true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развитие</a:t>
            </a:r>
            <a:r>
              <a:rPr lang="en-US" sz="2400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 функциональных навыков отмечается у </a:t>
            </a:r>
            <a:r>
              <a:rPr lang="en-US" sz="2400" b="true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85 %</a:t>
            </a:r>
            <a:r>
              <a:rPr lang="en-US" sz="2400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 </a:t>
            </a:r>
            <a:r>
              <a:rPr lang="en-US" sz="2400" b="true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детей</a:t>
            </a:r>
            <a:r>
              <a:rPr lang="en-US" sz="2400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 целевой группы; </a:t>
            </a:r>
          </a:p>
          <a:p>
            <a:pPr algn="l">
              <a:lnSpc>
                <a:spcPts val="3120"/>
              </a:lnSpc>
            </a:pPr>
          </a:p>
          <a:p>
            <a:pPr algn="l">
              <a:lnSpc>
                <a:spcPts val="3120"/>
              </a:lnSpc>
            </a:pPr>
            <a:r>
              <a:rPr lang="en-US" sz="2400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▪Повышение уровня когнитивного развития у </a:t>
            </a:r>
            <a:r>
              <a:rPr lang="en-US" sz="2400" b="true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75 % детей</a:t>
            </a:r>
            <a:r>
              <a:rPr lang="en-US" sz="2400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 целевой группы;</a:t>
            </a:r>
          </a:p>
          <a:p>
            <a:pPr algn="l">
              <a:lnSpc>
                <a:spcPts val="3120"/>
              </a:lnSpc>
            </a:pPr>
          </a:p>
          <a:p>
            <a:pPr algn="l">
              <a:lnSpc>
                <a:spcPts val="3120"/>
              </a:lnSpc>
            </a:pPr>
            <a:r>
              <a:rPr lang="en-US" sz="2400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▪</a:t>
            </a:r>
            <a:r>
              <a:rPr lang="en-US" sz="2400" b="true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135 человек</a:t>
            </a:r>
            <a:r>
              <a:rPr lang="en-US" sz="2400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 вовлечены в интегративные и инклюзивные творческие мероприятия (дети с овз и инвалидностью, их нормотипичные братья и сестры и родители).</a:t>
            </a:r>
          </a:p>
          <a:p>
            <a:pPr algn="l">
              <a:lnSpc>
                <a:spcPts val="3120"/>
              </a:lnSpc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494586" y="171450"/>
            <a:ext cx="14181005" cy="1581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899"/>
              </a:lnSpc>
            </a:pPr>
            <a:r>
              <a:rPr lang="en-US" sz="4599">
                <a:solidFill>
                  <a:srgbClr val="000000"/>
                </a:solidFill>
                <a:latin typeface="Xplor"/>
                <a:ea typeface="Xplor"/>
                <a:cs typeface="Xplor"/>
                <a:sym typeface="Xplor"/>
              </a:rPr>
              <a:t>РЕЗУЛЬТАТЫ </a:t>
            </a:r>
          </a:p>
          <a:p>
            <a:pPr algn="l">
              <a:lnSpc>
                <a:spcPts val="2849"/>
              </a:lnSpc>
            </a:pPr>
            <a:r>
              <a:rPr lang="en-US" sz="1899" b="true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СОЦИАЛЬНО-ПЕДАГОГИЧЕСКОГО СОПРОВОЖДЕНИЯ ДЕТЕЙ С ОВЗ </a:t>
            </a:r>
          </a:p>
          <a:p>
            <a:pPr algn="l">
              <a:lnSpc>
                <a:spcPts val="2849"/>
              </a:lnSpc>
            </a:pPr>
            <a:r>
              <a:rPr lang="en-US" b="true" sz="1899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И/ИЛИ ИНВАЛИДНОСТЬЮ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255985" y="8220419"/>
            <a:ext cx="477203" cy="652462"/>
            <a:chOff x="0" y="0"/>
            <a:chExt cx="636270" cy="86995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48260" y="45720"/>
              <a:ext cx="538480" cy="774700"/>
            </a:xfrm>
            <a:custGeom>
              <a:avLst/>
              <a:gdLst/>
              <a:ahLst/>
              <a:cxnLst/>
              <a:rect r="r" b="b" t="t" l="l"/>
              <a:pathLst>
                <a:path h="774700" w="538480">
                  <a:moveTo>
                    <a:pt x="334010" y="679450"/>
                  </a:moveTo>
                  <a:cubicBezTo>
                    <a:pt x="403860" y="624840"/>
                    <a:pt x="419100" y="610870"/>
                    <a:pt x="426720" y="588010"/>
                  </a:cubicBezTo>
                  <a:cubicBezTo>
                    <a:pt x="438150" y="556260"/>
                    <a:pt x="448310" y="491490"/>
                    <a:pt x="430530" y="459740"/>
                  </a:cubicBezTo>
                  <a:cubicBezTo>
                    <a:pt x="414020" y="429260"/>
                    <a:pt x="365760" y="408940"/>
                    <a:pt x="327660" y="397510"/>
                  </a:cubicBezTo>
                  <a:cubicBezTo>
                    <a:pt x="289560" y="386080"/>
                    <a:pt x="220980" y="377190"/>
                    <a:pt x="199390" y="394970"/>
                  </a:cubicBezTo>
                  <a:cubicBezTo>
                    <a:pt x="184150" y="407670"/>
                    <a:pt x="179070" y="443230"/>
                    <a:pt x="185420" y="461010"/>
                  </a:cubicBezTo>
                  <a:cubicBezTo>
                    <a:pt x="190500" y="477520"/>
                    <a:pt x="214630" y="492760"/>
                    <a:pt x="233680" y="497840"/>
                  </a:cubicBezTo>
                  <a:cubicBezTo>
                    <a:pt x="252730" y="501650"/>
                    <a:pt x="283210" y="499110"/>
                    <a:pt x="300990" y="485140"/>
                  </a:cubicBezTo>
                  <a:cubicBezTo>
                    <a:pt x="325120" y="464820"/>
                    <a:pt x="339090" y="400050"/>
                    <a:pt x="347980" y="364490"/>
                  </a:cubicBezTo>
                  <a:cubicBezTo>
                    <a:pt x="355600" y="337820"/>
                    <a:pt x="363220" y="317500"/>
                    <a:pt x="356870" y="292100"/>
                  </a:cubicBezTo>
                  <a:cubicBezTo>
                    <a:pt x="347980" y="260350"/>
                    <a:pt x="318770" y="218440"/>
                    <a:pt x="284480" y="190500"/>
                  </a:cubicBezTo>
                  <a:cubicBezTo>
                    <a:pt x="241300" y="156210"/>
                    <a:pt x="161290" y="129540"/>
                    <a:pt x="111760" y="114300"/>
                  </a:cubicBezTo>
                  <a:cubicBezTo>
                    <a:pt x="77470" y="102870"/>
                    <a:pt x="38100" y="110490"/>
                    <a:pt x="20320" y="96520"/>
                  </a:cubicBezTo>
                  <a:cubicBezTo>
                    <a:pt x="7620" y="85090"/>
                    <a:pt x="0" y="63500"/>
                    <a:pt x="2540" y="48260"/>
                  </a:cubicBezTo>
                  <a:cubicBezTo>
                    <a:pt x="3810" y="34290"/>
                    <a:pt x="17780" y="13970"/>
                    <a:pt x="31750" y="7620"/>
                  </a:cubicBezTo>
                  <a:cubicBezTo>
                    <a:pt x="44450" y="0"/>
                    <a:pt x="69850" y="0"/>
                    <a:pt x="82550" y="7620"/>
                  </a:cubicBezTo>
                  <a:cubicBezTo>
                    <a:pt x="95250" y="15240"/>
                    <a:pt x="109220" y="35560"/>
                    <a:pt x="110490" y="50800"/>
                  </a:cubicBezTo>
                  <a:cubicBezTo>
                    <a:pt x="111760" y="64770"/>
                    <a:pt x="101600" y="87630"/>
                    <a:pt x="90170" y="97790"/>
                  </a:cubicBezTo>
                  <a:cubicBezTo>
                    <a:pt x="78740" y="106680"/>
                    <a:pt x="54610" y="111760"/>
                    <a:pt x="40640" y="107950"/>
                  </a:cubicBezTo>
                  <a:cubicBezTo>
                    <a:pt x="26670" y="102870"/>
                    <a:pt x="10160" y="85090"/>
                    <a:pt x="5080" y="72390"/>
                  </a:cubicBezTo>
                  <a:cubicBezTo>
                    <a:pt x="0" y="60960"/>
                    <a:pt x="1270" y="46990"/>
                    <a:pt x="5080" y="36830"/>
                  </a:cubicBezTo>
                  <a:cubicBezTo>
                    <a:pt x="8890" y="26670"/>
                    <a:pt x="15240" y="16510"/>
                    <a:pt x="26670" y="10160"/>
                  </a:cubicBezTo>
                  <a:cubicBezTo>
                    <a:pt x="43180" y="1270"/>
                    <a:pt x="81280" y="2540"/>
                    <a:pt x="107950" y="5080"/>
                  </a:cubicBezTo>
                  <a:cubicBezTo>
                    <a:pt x="134620" y="7620"/>
                    <a:pt x="154940" y="13970"/>
                    <a:pt x="184150" y="25400"/>
                  </a:cubicBezTo>
                  <a:cubicBezTo>
                    <a:pt x="229870" y="41910"/>
                    <a:pt x="316230" y="80010"/>
                    <a:pt x="354330" y="106680"/>
                  </a:cubicBezTo>
                  <a:cubicBezTo>
                    <a:pt x="377190" y="121920"/>
                    <a:pt x="388620" y="134620"/>
                    <a:pt x="402590" y="153670"/>
                  </a:cubicBezTo>
                  <a:cubicBezTo>
                    <a:pt x="420370" y="176530"/>
                    <a:pt x="438150" y="210820"/>
                    <a:pt x="448310" y="240030"/>
                  </a:cubicBezTo>
                  <a:cubicBezTo>
                    <a:pt x="458470" y="269240"/>
                    <a:pt x="464820" y="298450"/>
                    <a:pt x="464820" y="327660"/>
                  </a:cubicBezTo>
                  <a:cubicBezTo>
                    <a:pt x="464820" y="358140"/>
                    <a:pt x="457200" y="386080"/>
                    <a:pt x="445770" y="417830"/>
                  </a:cubicBezTo>
                  <a:cubicBezTo>
                    <a:pt x="431800" y="459740"/>
                    <a:pt x="405130" y="519430"/>
                    <a:pt x="377190" y="549910"/>
                  </a:cubicBezTo>
                  <a:cubicBezTo>
                    <a:pt x="356870" y="571500"/>
                    <a:pt x="334010" y="582930"/>
                    <a:pt x="308610" y="593090"/>
                  </a:cubicBezTo>
                  <a:cubicBezTo>
                    <a:pt x="283210" y="603250"/>
                    <a:pt x="250190" y="608330"/>
                    <a:pt x="224790" y="608330"/>
                  </a:cubicBezTo>
                  <a:cubicBezTo>
                    <a:pt x="200660" y="608330"/>
                    <a:pt x="179070" y="607060"/>
                    <a:pt x="158750" y="596900"/>
                  </a:cubicBezTo>
                  <a:cubicBezTo>
                    <a:pt x="134620" y="585470"/>
                    <a:pt x="106680" y="561340"/>
                    <a:pt x="92710" y="535940"/>
                  </a:cubicBezTo>
                  <a:cubicBezTo>
                    <a:pt x="78740" y="511810"/>
                    <a:pt x="73660" y="478790"/>
                    <a:pt x="74930" y="450850"/>
                  </a:cubicBezTo>
                  <a:cubicBezTo>
                    <a:pt x="76200" y="421640"/>
                    <a:pt x="85090" y="386080"/>
                    <a:pt x="97790" y="360680"/>
                  </a:cubicBezTo>
                  <a:cubicBezTo>
                    <a:pt x="109220" y="340360"/>
                    <a:pt x="121920" y="321310"/>
                    <a:pt x="142240" y="308610"/>
                  </a:cubicBezTo>
                  <a:cubicBezTo>
                    <a:pt x="163830" y="294640"/>
                    <a:pt x="200660" y="289560"/>
                    <a:pt x="227330" y="285750"/>
                  </a:cubicBezTo>
                  <a:cubicBezTo>
                    <a:pt x="248920" y="283210"/>
                    <a:pt x="269240" y="285750"/>
                    <a:pt x="290830" y="287020"/>
                  </a:cubicBezTo>
                  <a:cubicBezTo>
                    <a:pt x="311150" y="288290"/>
                    <a:pt x="327660" y="285750"/>
                    <a:pt x="351790" y="294640"/>
                  </a:cubicBezTo>
                  <a:cubicBezTo>
                    <a:pt x="394970" y="311150"/>
                    <a:pt x="487680" y="364490"/>
                    <a:pt x="515620" y="405130"/>
                  </a:cubicBezTo>
                  <a:cubicBezTo>
                    <a:pt x="534670" y="430530"/>
                    <a:pt x="533400" y="461010"/>
                    <a:pt x="537210" y="487680"/>
                  </a:cubicBezTo>
                  <a:cubicBezTo>
                    <a:pt x="538480" y="510540"/>
                    <a:pt x="537210" y="530860"/>
                    <a:pt x="534670" y="552450"/>
                  </a:cubicBezTo>
                  <a:cubicBezTo>
                    <a:pt x="533400" y="574040"/>
                    <a:pt x="532130" y="595630"/>
                    <a:pt x="524510" y="615950"/>
                  </a:cubicBezTo>
                  <a:cubicBezTo>
                    <a:pt x="515620" y="637540"/>
                    <a:pt x="501650" y="657860"/>
                    <a:pt x="483870" y="679450"/>
                  </a:cubicBezTo>
                  <a:cubicBezTo>
                    <a:pt x="461010" y="706120"/>
                    <a:pt x="420370" y="748030"/>
                    <a:pt x="396240" y="762000"/>
                  </a:cubicBezTo>
                  <a:cubicBezTo>
                    <a:pt x="382270" y="769620"/>
                    <a:pt x="372110" y="774700"/>
                    <a:pt x="360680" y="772160"/>
                  </a:cubicBezTo>
                  <a:cubicBezTo>
                    <a:pt x="345440" y="769620"/>
                    <a:pt x="320040" y="750570"/>
                    <a:pt x="314960" y="735330"/>
                  </a:cubicBezTo>
                  <a:cubicBezTo>
                    <a:pt x="311150" y="720090"/>
                    <a:pt x="334010" y="679450"/>
                    <a:pt x="334010" y="679450"/>
                  </a:cubicBezTo>
                </a:path>
              </a:pathLst>
            </a:custGeom>
            <a:solidFill>
              <a:srgbClr val="B90F4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2" id="12"/>
          <p:cNvGrpSpPr/>
          <p:nvPr/>
        </p:nvGrpSpPr>
        <p:grpSpPr>
          <a:xfrm rot="0">
            <a:off x="255985" y="7160842"/>
            <a:ext cx="477203" cy="652462"/>
            <a:chOff x="0" y="0"/>
            <a:chExt cx="636270" cy="86995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48260" y="45720"/>
              <a:ext cx="538480" cy="774700"/>
            </a:xfrm>
            <a:custGeom>
              <a:avLst/>
              <a:gdLst/>
              <a:ahLst/>
              <a:cxnLst/>
              <a:rect r="r" b="b" t="t" l="l"/>
              <a:pathLst>
                <a:path h="774700" w="538480">
                  <a:moveTo>
                    <a:pt x="334010" y="679450"/>
                  </a:moveTo>
                  <a:cubicBezTo>
                    <a:pt x="403860" y="624840"/>
                    <a:pt x="419100" y="610870"/>
                    <a:pt x="426720" y="588010"/>
                  </a:cubicBezTo>
                  <a:cubicBezTo>
                    <a:pt x="438150" y="556260"/>
                    <a:pt x="448310" y="491490"/>
                    <a:pt x="430530" y="459740"/>
                  </a:cubicBezTo>
                  <a:cubicBezTo>
                    <a:pt x="414020" y="429260"/>
                    <a:pt x="365760" y="408940"/>
                    <a:pt x="327660" y="397510"/>
                  </a:cubicBezTo>
                  <a:cubicBezTo>
                    <a:pt x="289560" y="386080"/>
                    <a:pt x="220980" y="377190"/>
                    <a:pt x="199390" y="394970"/>
                  </a:cubicBezTo>
                  <a:cubicBezTo>
                    <a:pt x="184150" y="407670"/>
                    <a:pt x="179070" y="443230"/>
                    <a:pt x="185420" y="461010"/>
                  </a:cubicBezTo>
                  <a:cubicBezTo>
                    <a:pt x="190500" y="477520"/>
                    <a:pt x="214630" y="492760"/>
                    <a:pt x="233680" y="497840"/>
                  </a:cubicBezTo>
                  <a:cubicBezTo>
                    <a:pt x="252730" y="501650"/>
                    <a:pt x="283210" y="499110"/>
                    <a:pt x="300990" y="485140"/>
                  </a:cubicBezTo>
                  <a:cubicBezTo>
                    <a:pt x="325120" y="464820"/>
                    <a:pt x="339090" y="400050"/>
                    <a:pt x="347980" y="364490"/>
                  </a:cubicBezTo>
                  <a:cubicBezTo>
                    <a:pt x="355600" y="337820"/>
                    <a:pt x="363220" y="317500"/>
                    <a:pt x="356870" y="292100"/>
                  </a:cubicBezTo>
                  <a:cubicBezTo>
                    <a:pt x="347980" y="260350"/>
                    <a:pt x="318770" y="218440"/>
                    <a:pt x="284480" y="190500"/>
                  </a:cubicBezTo>
                  <a:cubicBezTo>
                    <a:pt x="241300" y="156210"/>
                    <a:pt x="161290" y="129540"/>
                    <a:pt x="111760" y="114300"/>
                  </a:cubicBezTo>
                  <a:cubicBezTo>
                    <a:pt x="77470" y="102870"/>
                    <a:pt x="38100" y="110490"/>
                    <a:pt x="20320" y="96520"/>
                  </a:cubicBezTo>
                  <a:cubicBezTo>
                    <a:pt x="7620" y="85090"/>
                    <a:pt x="0" y="63500"/>
                    <a:pt x="2540" y="48260"/>
                  </a:cubicBezTo>
                  <a:cubicBezTo>
                    <a:pt x="3810" y="34290"/>
                    <a:pt x="17780" y="13970"/>
                    <a:pt x="31750" y="7620"/>
                  </a:cubicBezTo>
                  <a:cubicBezTo>
                    <a:pt x="44450" y="0"/>
                    <a:pt x="69850" y="0"/>
                    <a:pt x="82550" y="7620"/>
                  </a:cubicBezTo>
                  <a:cubicBezTo>
                    <a:pt x="95250" y="15240"/>
                    <a:pt x="109220" y="35560"/>
                    <a:pt x="110490" y="50800"/>
                  </a:cubicBezTo>
                  <a:cubicBezTo>
                    <a:pt x="111760" y="64770"/>
                    <a:pt x="101600" y="87630"/>
                    <a:pt x="90170" y="97790"/>
                  </a:cubicBezTo>
                  <a:cubicBezTo>
                    <a:pt x="78740" y="106680"/>
                    <a:pt x="54610" y="111760"/>
                    <a:pt x="40640" y="107950"/>
                  </a:cubicBezTo>
                  <a:cubicBezTo>
                    <a:pt x="26670" y="102870"/>
                    <a:pt x="10160" y="85090"/>
                    <a:pt x="5080" y="72390"/>
                  </a:cubicBezTo>
                  <a:cubicBezTo>
                    <a:pt x="0" y="60960"/>
                    <a:pt x="1270" y="46990"/>
                    <a:pt x="5080" y="36830"/>
                  </a:cubicBezTo>
                  <a:cubicBezTo>
                    <a:pt x="8890" y="26670"/>
                    <a:pt x="15240" y="16510"/>
                    <a:pt x="26670" y="10160"/>
                  </a:cubicBezTo>
                  <a:cubicBezTo>
                    <a:pt x="43180" y="1270"/>
                    <a:pt x="81280" y="2540"/>
                    <a:pt x="107950" y="5080"/>
                  </a:cubicBezTo>
                  <a:cubicBezTo>
                    <a:pt x="134620" y="7620"/>
                    <a:pt x="154940" y="13970"/>
                    <a:pt x="184150" y="25400"/>
                  </a:cubicBezTo>
                  <a:cubicBezTo>
                    <a:pt x="229870" y="41910"/>
                    <a:pt x="316230" y="80010"/>
                    <a:pt x="354330" y="106680"/>
                  </a:cubicBezTo>
                  <a:cubicBezTo>
                    <a:pt x="377190" y="121920"/>
                    <a:pt x="388620" y="134620"/>
                    <a:pt x="402590" y="153670"/>
                  </a:cubicBezTo>
                  <a:cubicBezTo>
                    <a:pt x="420370" y="176530"/>
                    <a:pt x="438150" y="210820"/>
                    <a:pt x="448310" y="240030"/>
                  </a:cubicBezTo>
                  <a:cubicBezTo>
                    <a:pt x="458470" y="269240"/>
                    <a:pt x="464820" y="298450"/>
                    <a:pt x="464820" y="327660"/>
                  </a:cubicBezTo>
                  <a:cubicBezTo>
                    <a:pt x="464820" y="358140"/>
                    <a:pt x="457200" y="386080"/>
                    <a:pt x="445770" y="417830"/>
                  </a:cubicBezTo>
                  <a:cubicBezTo>
                    <a:pt x="431800" y="459740"/>
                    <a:pt x="405130" y="519430"/>
                    <a:pt x="377190" y="549910"/>
                  </a:cubicBezTo>
                  <a:cubicBezTo>
                    <a:pt x="356870" y="571500"/>
                    <a:pt x="334010" y="582930"/>
                    <a:pt x="308610" y="593090"/>
                  </a:cubicBezTo>
                  <a:cubicBezTo>
                    <a:pt x="283210" y="603250"/>
                    <a:pt x="250190" y="608330"/>
                    <a:pt x="224790" y="608330"/>
                  </a:cubicBezTo>
                  <a:cubicBezTo>
                    <a:pt x="200660" y="608330"/>
                    <a:pt x="179070" y="607060"/>
                    <a:pt x="158750" y="596900"/>
                  </a:cubicBezTo>
                  <a:cubicBezTo>
                    <a:pt x="134620" y="585470"/>
                    <a:pt x="106680" y="561340"/>
                    <a:pt x="92710" y="535940"/>
                  </a:cubicBezTo>
                  <a:cubicBezTo>
                    <a:pt x="78740" y="511810"/>
                    <a:pt x="73660" y="478790"/>
                    <a:pt x="74930" y="450850"/>
                  </a:cubicBezTo>
                  <a:cubicBezTo>
                    <a:pt x="76200" y="421640"/>
                    <a:pt x="85090" y="386080"/>
                    <a:pt x="97790" y="360680"/>
                  </a:cubicBezTo>
                  <a:cubicBezTo>
                    <a:pt x="109220" y="340360"/>
                    <a:pt x="121920" y="321310"/>
                    <a:pt x="142240" y="308610"/>
                  </a:cubicBezTo>
                  <a:cubicBezTo>
                    <a:pt x="163830" y="294640"/>
                    <a:pt x="200660" y="289560"/>
                    <a:pt x="227330" y="285750"/>
                  </a:cubicBezTo>
                  <a:cubicBezTo>
                    <a:pt x="248920" y="283210"/>
                    <a:pt x="269240" y="285750"/>
                    <a:pt x="290830" y="287020"/>
                  </a:cubicBezTo>
                  <a:cubicBezTo>
                    <a:pt x="311150" y="288290"/>
                    <a:pt x="327660" y="285750"/>
                    <a:pt x="351790" y="294640"/>
                  </a:cubicBezTo>
                  <a:cubicBezTo>
                    <a:pt x="394970" y="311150"/>
                    <a:pt x="487680" y="364490"/>
                    <a:pt x="515620" y="405130"/>
                  </a:cubicBezTo>
                  <a:cubicBezTo>
                    <a:pt x="534670" y="430530"/>
                    <a:pt x="533400" y="461010"/>
                    <a:pt x="537210" y="487680"/>
                  </a:cubicBezTo>
                  <a:cubicBezTo>
                    <a:pt x="538480" y="510540"/>
                    <a:pt x="537210" y="530860"/>
                    <a:pt x="534670" y="552450"/>
                  </a:cubicBezTo>
                  <a:cubicBezTo>
                    <a:pt x="533400" y="574040"/>
                    <a:pt x="532130" y="595630"/>
                    <a:pt x="524510" y="615950"/>
                  </a:cubicBezTo>
                  <a:cubicBezTo>
                    <a:pt x="515620" y="637540"/>
                    <a:pt x="501650" y="657860"/>
                    <a:pt x="483870" y="679450"/>
                  </a:cubicBezTo>
                  <a:cubicBezTo>
                    <a:pt x="461010" y="706120"/>
                    <a:pt x="420370" y="748030"/>
                    <a:pt x="396240" y="762000"/>
                  </a:cubicBezTo>
                  <a:cubicBezTo>
                    <a:pt x="382270" y="769620"/>
                    <a:pt x="372110" y="774700"/>
                    <a:pt x="360680" y="772160"/>
                  </a:cubicBezTo>
                  <a:cubicBezTo>
                    <a:pt x="345440" y="769620"/>
                    <a:pt x="320040" y="750570"/>
                    <a:pt x="314960" y="735330"/>
                  </a:cubicBezTo>
                  <a:cubicBezTo>
                    <a:pt x="311150" y="720090"/>
                    <a:pt x="334010" y="679450"/>
                    <a:pt x="334010" y="679450"/>
                  </a:cubicBezTo>
                </a:path>
              </a:pathLst>
            </a:custGeom>
            <a:solidFill>
              <a:srgbClr val="B90F4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4" id="14"/>
          <p:cNvGrpSpPr/>
          <p:nvPr/>
        </p:nvGrpSpPr>
        <p:grpSpPr>
          <a:xfrm rot="0">
            <a:off x="255985" y="5818042"/>
            <a:ext cx="477203" cy="652462"/>
            <a:chOff x="0" y="0"/>
            <a:chExt cx="636270" cy="86995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48260" y="45720"/>
              <a:ext cx="538480" cy="774700"/>
            </a:xfrm>
            <a:custGeom>
              <a:avLst/>
              <a:gdLst/>
              <a:ahLst/>
              <a:cxnLst/>
              <a:rect r="r" b="b" t="t" l="l"/>
              <a:pathLst>
                <a:path h="774700" w="538480">
                  <a:moveTo>
                    <a:pt x="334010" y="679450"/>
                  </a:moveTo>
                  <a:cubicBezTo>
                    <a:pt x="403860" y="624840"/>
                    <a:pt x="419100" y="610870"/>
                    <a:pt x="426720" y="588010"/>
                  </a:cubicBezTo>
                  <a:cubicBezTo>
                    <a:pt x="438150" y="556260"/>
                    <a:pt x="448310" y="491490"/>
                    <a:pt x="430530" y="459740"/>
                  </a:cubicBezTo>
                  <a:cubicBezTo>
                    <a:pt x="414020" y="429260"/>
                    <a:pt x="365760" y="408940"/>
                    <a:pt x="327660" y="397510"/>
                  </a:cubicBezTo>
                  <a:cubicBezTo>
                    <a:pt x="289560" y="386080"/>
                    <a:pt x="220980" y="377190"/>
                    <a:pt x="199390" y="394970"/>
                  </a:cubicBezTo>
                  <a:cubicBezTo>
                    <a:pt x="184150" y="407670"/>
                    <a:pt x="179070" y="443230"/>
                    <a:pt x="185420" y="461010"/>
                  </a:cubicBezTo>
                  <a:cubicBezTo>
                    <a:pt x="190500" y="477520"/>
                    <a:pt x="214630" y="492760"/>
                    <a:pt x="233680" y="497840"/>
                  </a:cubicBezTo>
                  <a:cubicBezTo>
                    <a:pt x="252730" y="501650"/>
                    <a:pt x="283210" y="499110"/>
                    <a:pt x="300990" y="485140"/>
                  </a:cubicBezTo>
                  <a:cubicBezTo>
                    <a:pt x="325120" y="464820"/>
                    <a:pt x="339090" y="400050"/>
                    <a:pt x="347980" y="364490"/>
                  </a:cubicBezTo>
                  <a:cubicBezTo>
                    <a:pt x="355600" y="337820"/>
                    <a:pt x="363220" y="317500"/>
                    <a:pt x="356870" y="292100"/>
                  </a:cubicBezTo>
                  <a:cubicBezTo>
                    <a:pt x="347980" y="260350"/>
                    <a:pt x="318770" y="218440"/>
                    <a:pt x="284480" y="190500"/>
                  </a:cubicBezTo>
                  <a:cubicBezTo>
                    <a:pt x="241300" y="156210"/>
                    <a:pt x="161290" y="129540"/>
                    <a:pt x="111760" y="114300"/>
                  </a:cubicBezTo>
                  <a:cubicBezTo>
                    <a:pt x="77470" y="102870"/>
                    <a:pt x="38100" y="110490"/>
                    <a:pt x="20320" y="96520"/>
                  </a:cubicBezTo>
                  <a:cubicBezTo>
                    <a:pt x="7620" y="85090"/>
                    <a:pt x="0" y="63500"/>
                    <a:pt x="2540" y="48260"/>
                  </a:cubicBezTo>
                  <a:cubicBezTo>
                    <a:pt x="3810" y="34290"/>
                    <a:pt x="17780" y="13970"/>
                    <a:pt x="31750" y="7620"/>
                  </a:cubicBezTo>
                  <a:cubicBezTo>
                    <a:pt x="44450" y="0"/>
                    <a:pt x="69850" y="0"/>
                    <a:pt x="82550" y="7620"/>
                  </a:cubicBezTo>
                  <a:cubicBezTo>
                    <a:pt x="95250" y="15240"/>
                    <a:pt x="109220" y="35560"/>
                    <a:pt x="110490" y="50800"/>
                  </a:cubicBezTo>
                  <a:cubicBezTo>
                    <a:pt x="111760" y="64770"/>
                    <a:pt x="101600" y="87630"/>
                    <a:pt x="90170" y="97790"/>
                  </a:cubicBezTo>
                  <a:cubicBezTo>
                    <a:pt x="78740" y="106680"/>
                    <a:pt x="54610" y="111760"/>
                    <a:pt x="40640" y="107950"/>
                  </a:cubicBezTo>
                  <a:cubicBezTo>
                    <a:pt x="26670" y="102870"/>
                    <a:pt x="10160" y="85090"/>
                    <a:pt x="5080" y="72390"/>
                  </a:cubicBezTo>
                  <a:cubicBezTo>
                    <a:pt x="0" y="60960"/>
                    <a:pt x="1270" y="46990"/>
                    <a:pt x="5080" y="36830"/>
                  </a:cubicBezTo>
                  <a:cubicBezTo>
                    <a:pt x="8890" y="26670"/>
                    <a:pt x="15240" y="16510"/>
                    <a:pt x="26670" y="10160"/>
                  </a:cubicBezTo>
                  <a:cubicBezTo>
                    <a:pt x="43180" y="1270"/>
                    <a:pt x="81280" y="2540"/>
                    <a:pt x="107950" y="5080"/>
                  </a:cubicBezTo>
                  <a:cubicBezTo>
                    <a:pt x="134620" y="7620"/>
                    <a:pt x="154940" y="13970"/>
                    <a:pt x="184150" y="25400"/>
                  </a:cubicBezTo>
                  <a:cubicBezTo>
                    <a:pt x="229870" y="41910"/>
                    <a:pt x="316230" y="80010"/>
                    <a:pt x="354330" y="106680"/>
                  </a:cubicBezTo>
                  <a:cubicBezTo>
                    <a:pt x="377190" y="121920"/>
                    <a:pt x="388620" y="134620"/>
                    <a:pt x="402590" y="153670"/>
                  </a:cubicBezTo>
                  <a:cubicBezTo>
                    <a:pt x="420370" y="176530"/>
                    <a:pt x="438150" y="210820"/>
                    <a:pt x="448310" y="240030"/>
                  </a:cubicBezTo>
                  <a:cubicBezTo>
                    <a:pt x="458470" y="269240"/>
                    <a:pt x="464820" y="298450"/>
                    <a:pt x="464820" y="327660"/>
                  </a:cubicBezTo>
                  <a:cubicBezTo>
                    <a:pt x="464820" y="358140"/>
                    <a:pt x="457200" y="386080"/>
                    <a:pt x="445770" y="417830"/>
                  </a:cubicBezTo>
                  <a:cubicBezTo>
                    <a:pt x="431800" y="459740"/>
                    <a:pt x="405130" y="519430"/>
                    <a:pt x="377190" y="549910"/>
                  </a:cubicBezTo>
                  <a:cubicBezTo>
                    <a:pt x="356870" y="571500"/>
                    <a:pt x="334010" y="582930"/>
                    <a:pt x="308610" y="593090"/>
                  </a:cubicBezTo>
                  <a:cubicBezTo>
                    <a:pt x="283210" y="603250"/>
                    <a:pt x="250190" y="608330"/>
                    <a:pt x="224790" y="608330"/>
                  </a:cubicBezTo>
                  <a:cubicBezTo>
                    <a:pt x="200660" y="608330"/>
                    <a:pt x="179070" y="607060"/>
                    <a:pt x="158750" y="596900"/>
                  </a:cubicBezTo>
                  <a:cubicBezTo>
                    <a:pt x="134620" y="585470"/>
                    <a:pt x="106680" y="561340"/>
                    <a:pt x="92710" y="535940"/>
                  </a:cubicBezTo>
                  <a:cubicBezTo>
                    <a:pt x="78740" y="511810"/>
                    <a:pt x="73660" y="478790"/>
                    <a:pt x="74930" y="450850"/>
                  </a:cubicBezTo>
                  <a:cubicBezTo>
                    <a:pt x="76200" y="421640"/>
                    <a:pt x="85090" y="386080"/>
                    <a:pt x="97790" y="360680"/>
                  </a:cubicBezTo>
                  <a:cubicBezTo>
                    <a:pt x="109220" y="340360"/>
                    <a:pt x="121920" y="321310"/>
                    <a:pt x="142240" y="308610"/>
                  </a:cubicBezTo>
                  <a:cubicBezTo>
                    <a:pt x="163830" y="294640"/>
                    <a:pt x="200660" y="289560"/>
                    <a:pt x="227330" y="285750"/>
                  </a:cubicBezTo>
                  <a:cubicBezTo>
                    <a:pt x="248920" y="283210"/>
                    <a:pt x="269240" y="285750"/>
                    <a:pt x="290830" y="287020"/>
                  </a:cubicBezTo>
                  <a:cubicBezTo>
                    <a:pt x="311150" y="288290"/>
                    <a:pt x="327660" y="285750"/>
                    <a:pt x="351790" y="294640"/>
                  </a:cubicBezTo>
                  <a:cubicBezTo>
                    <a:pt x="394970" y="311150"/>
                    <a:pt x="487680" y="364490"/>
                    <a:pt x="515620" y="405130"/>
                  </a:cubicBezTo>
                  <a:cubicBezTo>
                    <a:pt x="534670" y="430530"/>
                    <a:pt x="533400" y="461010"/>
                    <a:pt x="537210" y="487680"/>
                  </a:cubicBezTo>
                  <a:cubicBezTo>
                    <a:pt x="538480" y="510540"/>
                    <a:pt x="537210" y="530860"/>
                    <a:pt x="534670" y="552450"/>
                  </a:cubicBezTo>
                  <a:cubicBezTo>
                    <a:pt x="533400" y="574040"/>
                    <a:pt x="532130" y="595630"/>
                    <a:pt x="524510" y="615950"/>
                  </a:cubicBezTo>
                  <a:cubicBezTo>
                    <a:pt x="515620" y="637540"/>
                    <a:pt x="501650" y="657860"/>
                    <a:pt x="483870" y="679450"/>
                  </a:cubicBezTo>
                  <a:cubicBezTo>
                    <a:pt x="461010" y="706120"/>
                    <a:pt x="420370" y="748030"/>
                    <a:pt x="396240" y="762000"/>
                  </a:cubicBezTo>
                  <a:cubicBezTo>
                    <a:pt x="382270" y="769620"/>
                    <a:pt x="372110" y="774700"/>
                    <a:pt x="360680" y="772160"/>
                  </a:cubicBezTo>
                  <a:cubicBezTo>
                    <a:pt x="345440" y="769620"/>
                    <a:pt x="320040" y="750570"/>
                    <a:pt x="314960" y="735330"/>
                  </a:cubicBezTo>
                  <a:cubicBezTo>
                    <a:pt x="311150" y="720090"/>
                    <a:pt x="334010" y="679450"/>
                    <a:pt x="334010" y="679450"/>
                  </a:cubicBezTo>
                </a:path>
              </a:pathLst>
            </a:custGeom>
            <a:solidFill>
              <a:srgbClr val="B90F4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6" id="16"/>
          <p:cNvGrpSpPr/>
          <p:nvPr/>
        </p:nvGrpSpPr>
        <p:grpSpPr>
          <a:xfrm rot="0">
            <a:off x="255985" y="2449229"/>
            <a:ext cx="477203" cy="652462"/>
            <a:chOff x="0" y="0"/>
            <a:chExt cx="636270" cy="86995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48260" y="45720"/>
              <a:ext cx="538480" cy="774700"/>
            </a:xfrm>
            <a:custGeom>
              <a:avLst/>
              <a:gdLst/>
              <a:ahLst/>
              <a:cxnLst/>
              <a:rect r="r" b="b" t="t" l="l"/>
              <a:pathLst>
                <a:path h="774700" w="538480">
                  <a:moveTo>
                    <a:pt x="334010" y="679450"/>
                  </a:moveTo>
                  <a:cubicBezTo>
                    <a:pt x="403860" y="624840"/>
                    <a:pt x="419100" y="610870"/>
                    <a:pt x="426720" y="588010"/>
                  </a:cubicBezTo>
                  <a:cubicBezTo>
                    <a:pt x="438150" y="556260"/>
                    <a:pt x="448310" y="491490"/>
                    <a:pt x="430530" y="459740"/>
                  </a:cubicBezTo>
                  <a:cubicBezTo>
                    <a:pt x="414020" y="429260"/>
                    <a:pt x="365760" y="408940"/>
                    <a:pt x="327660" y="397510"/>
                  </a:cubicBezTo>
                  <a:cubicBezTo>
                    <a:pt x="289560" y="386080"/>
                    <a:pt x="220980" y="377190"/>
                    <a:pt x="199390" y="394970"/>
                  </a:cubicBezTo>
                  <a:cubicBezTo>
                    <a:pt x="184150" y="407670"/>
                    <a:pt x="179070" y="443230"/>
                    <a:pt x="185420" y="461010"/>
                  </a:cubicBezTo>
                  <a:cubicBezTo>
                    <a:pt x="190500" y="477520"/>
                    <a:pt x="214630" y="492760"/>
                    <a:pt x="233680" y="497840"/>
                  </a:cubicBezTo>
                  <a:cubicBezTo>
                    <a:pt x="252730" y="501650"/>
                    <a:pt x="283210" y="499110"/>
                    <a:pt x="300990" y="485140"/>
                  </a:cubicBezTo>
                  <a:cubicBezTo>
                    <a:pt x="325120" y="464820"/>
                    <a:pt x="339090" y="400050"/>
                    <a:pt x="347980" y="364490"/>
                  </a:cubicBezTo>
                  <a:cubicBezTo>
                    <a:pt x="355600" y="337820"/>
                    <a:pt x="363220" y="317500"/>
                    <a:pt x="356870" y="292100"/>
                  </a:cubicBezTo>
                  <a:cubicBezTo>
                    <a:pt x="347980" y="260350"/>
                    <a:pt x="318770" y="218440"/>
                    <a:pt x="284480" y="190500"/>
                  </a:cubicBezTo>
                  <a:cubicBezTo>
                    <a:pt x="241300" y="156210"/>
                    <a:pt x="161290" y="129540"/>
                    <a:pt x="111760" y="114300"/>
                  </a:cubicBezTo>
                  <a:cubicBezTo>
                    <a:pt x="77470" y="102870"/>
                    <a:pt x="38100" y="110490"/>
                    <a:pt x="20320" y="96520"/>
                  </a:cubicBezTo>
                  <a:cubicBezTo>
                    <a:pt x="7620" y="85090"/>
                    <a:pt x="0" y="63500"/>
                    <a:pt x="2540" y="48260"/>
                  </a:cubicBezTo>
                  <a:cubicBezTo>
                    <a:pt x="3810" y="34290"/>
                    <a:pt x="17780" y="13970"/>
                    <a:pt x="31750" y="7620"/>
                  </a:cubicBezTo>
                  <a:cubicBezTo>
                    <a:pt x="44450" y="0"/>
                    <a:pt x="69850" y="0"/>
                    <a:pt x="82550" y="7620"/>
                  </a:cubicBezTo>
                  <a:cubicBezTo>
                    <a:pt x="95250" y="15240"/>
                    <a:pt x="109220" y="35560"/>
                    <a:pt x="110490" y="50800"/>
                  </a:cubicBezTo>
                  <a:cubicBezTo>
                    <a:pt x="111760" y="64770"/>
                    <a:pt x="101600" y="87630"/>
                    <a:pt x="90170" y="97790"/>
                  </a:cubicBezTo>
                  <a:cubicBezTo>
                    <a:pt x="78740" y="106680"/>
                    <a:pt x="54610" y="111760"/>
                    <a:pt x="40640" y="107950"/>
                  </a:cubicBezTo>
                  <a:cubicBezTo>
                    <a:pt x="26670" y="102870"/>
                    <a:pt x="10160" y="85090"/>
                    <a:pt x="5080" y="72390"/>
                  </a:cubicBezTo>
                  <a:cubicBezTo>
                    <a:pt x="0" y="60960"/>
                    <a:pt x="1270" y="46990"/>
                    <a:pt x="5080" y="36830"/>
                  </a:cubicBezTo>
                  <a:cubicBezTo>
                    <a:pt x="8890" y="26670"/>
                    <a:pt x="15240" y="16510"/>
                    <a:pt x="26670" y="10160"/>
                  </a:cubicBezTo>
                  <a:cubicBezTo>
                    <a:pt x="43180" y="1270"/>
                    <a:pt x="81280" y="2540"/>
                    <a:pt x="107950" y="5080"/>
                  </a:cubicBezTo>
                  <a:cubicBezTo>
                    <a:pt x="134620" y="7620"/>
                    <a:pt x="154940" y="13970"/>
                    <a:pt x="184150" y="25400"/>
                  </a:cubicBezTo>
                  <a:cubicBezTo>
                    <a:pt x="229870" y="41910"/>
                    <a:pt x="316230" y="80010"/>
                    <a:pt x="354330" y="106680"/>
                  </a:cubicBezTo>
                  <a:cubicBezTo>
                    <a:pt x="377190" y="121920"/>
                    <a:pt x="388620" y="134620"/>
                    <a:pt x="402590" y="153670"/>
                  </a:cubicBezTo>
                  <a:cubicBezTo>
                    <a:pt x="420370" y="176530"/>
                    <a:pt x="438150" y="210820"/>
                    <a:pt x="448310" y="240030"/>
                  </a:cubicBezTo>
                  <a:cubicBezTo>
                    <a:pt x="458470" y="269240"/>
                    <a:pt x="464820" y="298450"/>
                    <a:pt x="464820" y="327660"/>
                  </a:cubicBezTo>
                  <a:cubicBezTo>
                    <a:pt x="464820" y="358140"/>
                    <a:pt x="457200" y="386080"/>
                    <a:pt x="445770" y="417830"/>
                  </a:cubicBezTo>
                  <a:cubicBezTo>
                    <a:pt x="431800" y="459740"/>
                    <a:pt x="405130" y="519430"/>
                    <a:pt x="377190" y="549910"/>
                  </a:cubicBezTo>
                  <a:cubicBezTo>
                    <a:pt x="356870" y="571500"/>
                    <a:pt x="334010" y="582930"/>
                    <a:pt x="308610" y="593090"/>
                  </a:cubicBezTo>
                  <a:cubicBezTo>
                    <a:pt x="283210" y="603250"/>
                    <a:pt x="250190" y="608330"/>
                    <a:pt x="224790" y="608330"/>
                  </a:cubicBezTo>
                  <a:cubicBezTo>
                    <a:pt x="200660" y="608330"/>
                    <a:pt x="179070" y="607060"/>
                    <a:pt x="158750" y="596900"/>
                  </a:cubicBezTo>
                  <a:cubicBezTo>
                    <a:pt x="134620" y="585470"/>
                    <a:pt x="106680" y="561340"/>
                    <a:pt x="92710" y="535940"/>
                  </a:cubicBezTo>
                  <a:cubicBezTo>
                    <a:pt x="78740" y="511810"/>
                    <a:pt x="73660" y="478790"/>
                    <a:pt x="74930" y="450850"/>
                  </a:cubicBezTo>
                  <a:cubicBezTo>
                    <a:pt x="76200" y="421640"/>
                    <a:pt x="85090" y="386080"/>
                    <a:pt x="97790" y="360680"/>
                  </a:cubicBezTo>
                  <a:cubicBezTo>
                    <a:pt x="109220" y="340360"/>
                    <a:pt x="121920" y="321310"/>
                    <a:pt x="142240" y="308610"/>
                  </a:cubicBezTo>
                  <a:cubicBezTo>
                    <a:pt x="163830" y="294640"/>
                    <a:pt x="200660" y="289560"/>
                    <a:pt x="227330" y="285750"/>
                  </a:cubicBezTo>
                  <a:cubicBezTo>
                    <a:pt x="248920" y="283210"/>
                    <a:pt x="269240" y="285750"/>
                    <a:pt x="290830" y="287020"/>
                  </a:cubicBezTo>
                  <a:cubicBezTo>
                    <a:pt x="311150" y="288290"/>
                    <a:pt x="327660" y="285750"/>
                    <a:pt x="351790" y="294640"/>
                  </a:cubicBezTo>
                  <a:cubicBezTo>
                    <a:pt x="394970" y="311150"/>
                    <a:pt x="487680" y="364490"/>
                    <a:pt x="515620" y="405130"/>
                  </a:cubicBezTo>
                  <a:cubicBezTo>
                    <a:pt x="534670" y="430530"/>
                    <a:pt x="533400" y="461010"/>
                    <a:pt x="537210" y="487680"/>
                  </a:cubicBezTo>
                  <a:cubicBezTo>
                    <a:pt x="538480" y="510540"/>
                    <a:pt x="537210" y="530860"/>
                    <a:pt x="534670" y="552450"/>
                  </a:cubicBezTo>
                  <a:cubicBezTo>
                    <a:pt x="533400" y="574040"/>
                    <a:pt x="532130" y="595630"/>
                    <a:pt x="524510" y="615950"/>
                  </a:cubicBezTo>
                  <a:cubicBezTo>
                    <a:pt x="515620" y="637540"/>
                    <a:pt x="501650" y="657860"/>
                    <a:pt x="483870" y="679450"/>
                  </a:cubicBezTo>
                  <a:cubicBezTo>
                    <a:pt x="461010" y="706120"/>
                    <a:pt x="420370" y="748030"/>
                    <a:pt x="396240" y="762000"/>
                  </a:cubicBezTo>
                  <a:cubicBezTo>
                    <a:pt x="382270" y="769620"/>
                    <a:pt x="372110" y="774700"/>
                    <a:pt x="360680" y="772160"/>
                  </a:cubicBezTo>
                  <a:cubicBezTo>
                    <a:pt x="345440" y="769620"/>
                    <a:pt x="320040" y="750570"/>
                    <a:pt x="314960" y="735330"/>
                  </a:cubicBezTo>
                  <a:cubicBezTo>
                    <a:pt x="311150" y="720090"/>
                    <a:pt x="334010" y="679450"/>
                    <a:pt x="334010" y="679450"/>
                  </a:cubicBezTo>
                </a:path>
              </a:pathLst>
            </a:custGeom>
            <a:solidFill>
              <a:srgbClr val="B90F4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8" id="18"/>
          <p:cNvGrpSpPr/>
          <p:nvPr/>
        </p:nvGrpSpPr>
        <p:grpSpPr>
          <a:xfrm rot="0">
            <a:off x="255985" y="3527275"/>
            <a:ext cx="477203" cy="652462"/>
            <a:chOff x="0" y="0"/>
            <a:chExt cx="636270" cy="86995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48260" y="45720"/>
              <a:ext cx="538480" cy="774700"/>
            </a:xfrm>
            <a:custGeom>
              <a:avLst/>
              <a:gdLst/>
              <a:ahLst/>
              <a:cxnLst/>
              <a:rect r="r" b="b" t="t" l="l"/>
              <a:pathLst>
                <a:path h="774700" w="538480">
                  <a:moveTo>
                    <a:pt x="334010" y="679450"/>
                  </a:moveTo>
                  <a:cubicBezTo>
                    <a:pt x="403860" y="624840"/>
                    <a:pt x="419100" y="610870"/>
                    <a:pt x="426720" y="588010"/>
                  </a:cubicBezTo>
                  <a:cubicBezTo>
                    <a:pt x="438150" y="556260"/>
                    <a:pt x="448310" y="491490"/>
                    <a:pt x="430530" y="459740"/>
                  </a:cubicBezTo>
                  <a:cubicBezTo>
                    <a:pt x="414020" y="429260"/>
                    <a:pt x="365760" y="408940"/>
                    <a:pt x="327660" y="397510"/>
                  </a:cubicBezTo>
                  <a:cubicBezTo>
                    <a:pt x="289560" y="386080"/>
                    <a:pt x="220980" y="377190"/>
                    <a:pt x="199390" y="394970"/>
                  </a:cubicBezTo>
                  <a:cubicBezTo>
                    <a:pt x="184150" y="407670"/>
                    <a:pt x="179070" y="443230"/>
                    <a:pt x="185420" y="461010"/>
                  </a:cubicBezTo>
                  <a:cubicBezTo>
                    <a:pt x="190500" y="477520"/>
                    <a:pt x="214630" y="492760"/>
                    <a:pt x="233680" y="497840"/>
                  </a:cubicBezTo>
                  <a:cubicBezTo>
                    <a:pt x="252730" y="501650"/>
                    <a:pt x="283210" y="499110"/>
                    <a:pt x="300990" y="485140"/>
                  </a:cubicBezTo>
                  <a:cubicBezTo>
                    <a:pt x="325120" y="464820"/>
                    <a:pt x="339090" y="400050"/>
                    <a:pt x="347980" y="364490"/>
                  </a:cubicBezTo>
                  <a:cubicBezTo>
                    <a:pt x="355600" y="337820"/>
                    <a:pt x="363220" y="317500"/>
                    <a:pt x="356870" y="292100"/>
                  </a:cubicBezTo>
                  <a:cubicBezTo>
                    <a:pt x="347980" y="260350"/>
                    <a:pt x="318770" y="218440"/>
                    <a:pt x="284480" y="190500"/>
                  </a:cubicBezTo>
                  <a:cubicBezTo>
                    <a:pt x="241300" y="156210"/>
                    <a:pt x="161290" y="129540"/>
                    <a:pt x="111760" y="114300"/>
                  </a:cubicBezTo>
                  <a:cubicBezTo>
                    <a:pt x="77470" y="102870"/>
                    <a:pt x="38100" y="110490"/>
                    <a:pt x="20320" y="96520"/>
                  </a:cubicBezTo>
                  <a:cubicBezTo>
                    <a:pt x="7620" y="85090"/>
                    <a:pt x="0" y="63500"/>
                    <a:pt x="2540" y="48260"/>
                  </a:cubicBezTo>
                  <a:cubicBezTo>
                    <a:pt x="3810" y="34290"/>
                    <a:pt x="17780" y="13970"/>
                    <a:pt x="31750" y="7620"/>
                  </a:cubicBezTo>
                  <a:cubicBezTo>
                    <a:pt x="44450" y="0"/>
                    <a:pt x="69850" y="0"/>
                    <a:pt x="82550" y="7620"/>
                  </a:cubicBezTo>
                  <a:cubicBezTo>
                    <a:pt x="95250" y="15240"/>
                    <a:pt x="109220" y="35560"/>
                    <a:pt x="110490" y="50800"/>
                  </a:cubicBezTo>
                  <a:cubicBezTo>
                    <a:pt x="111760" y="64770"/>
                    <a:pt x="101600" y="87630"/>
                    <a:pt x="90170" y="97790"/>
                  </a:cubicBezTo>
                  <a:cubicBezTo>
                    <a:pt x="78740" y="106680"/>
                    <a:pt x="54610" y="111760"/>
                    <a:pt x="40640" y="107950"/>
                  </a:cubicBezTo>
                  <a:cubicBezTo>
                    <a:pt x="26670" y="102870"/>
                    <a:pt x="10160" y="85090"/>
                    <a:pt x="5080" y="72390"/>
                  </a:cubicBezTo>
                  <a:cubicBezTo>
                    <a:pt x="0" y="60960"/>
                    <a:pt x="1270" y="46990"/>
                    <a:pt x="5080" y="36830"/>
                  </a:cubicBezTo>
                  <a:cubicBezTo>
                    <a:pt x="8890" y="26670"/>
                    <a:pt x="15240" y="16510"/>
                    <a:pt x="26670" y="10160"/>
                  </a:cubicBezTo>
                  <a:cubicBezTo>
                    <a:pt x="43180" y="1270"/>
                    <a:pt x="81280" y="2540"/>
                    <a:pt x="107950" y="5080"/>
                  </a:cubicBezTo>
                  <a:cubicBezTo>
                    <a:pt x="134620" y="7620"/>
                    <a:pt x="154940" y="13970"/>
                    <a:pt x="184150" y="25400"/>
                  </a:cubicBezTo>
                  <a:cubicBezTo>
                    <a:pt x="229870" y="41910"/>
                    <a:pt x="316230" y="80010"/>
                    <a:pt x="354330" y="106680"/>
                  </a:cubicBezTo>
                  <a:cubicBezTo>
                    <a:pt x="377190" y="121920"/>
                    <a:pt x="388620" y="134620"/>
                    <a:pt x="402590" y="153670"/>
                  </a:cubicBezTo>
                  <a:cubicBezTo>
                    <a:pt x="420370" y="176530"/>
                    <a:pt x="438150" y="210820"/>
                    <a:pt x="448310" y="240030"/>
                  </a:cubicBezTo>
                  <a:cubicBezTo>
                    <a:pt x="458470" y="269240"/>
                    <a:pt x="464820" y="298450"/>
                    <a:pt x="464820" y="327660"/>
                  </a:cubicBezTo>
                  <a:cubicBezTo>
                    <a:pt x="464820" y="358140"/>
                    <a:pt x="457200" y="386080"/>
                    <a:pt x="445770" y="417830"/>
                  </a:cubicBezTo>
                  <a:cubicBezTo>
                    <a:pt x="431800" y="459740"/>
                    <a:pt x="405130" y="519430"/>
                    <a:pt x="377190" y="549910"/>
                  </a:cubicBezTo>
                  <a:cubicBezTo>
                    <a:pt x="356870" y="571500"/>
                    <a:pt x="334010" y="582930"/>
                    <a:pt x="308610" y="593090"/>
                  </a:cubicBezTo>
                  <a:cubicBezTo>
                    <a:pt x="283210" y="603250"/>
                    <a:pt x="250190" y="608330"/>
                    <a:pt x="224790" y="608330"/>
                  </a:cubicBezTo>
                  <a:cubicBezTo>
                    <a:pt x="200660" y="608330"/>
                    <a:pt x="179070" y="607060"/>
                    <a:pt x="158750" y="596900"/>
                  </a:cubicBezTo>
                  <a:cubicBezTo>
                    <a:pt x="134620" y="585470"/>
                    <a:pt x="106680" y="561340"/>
                    <a:pt x="92710" y="535940"/>
                  </a:cubicBezTo>
                  <a:cubicBezTo>
                    <a:pt x="78740" y="511810"/>
                    <a:pt x="73660" y="478790"/>
                    <a:pt x="74930" y="450850"/>
                  </a:cubicBezTo>
                  <a:cubicBezTo>
                    <a:pt x="76200" y="421640"/>
                    <a:pt x="85090" y="386080"/>
                    <a:pt x="97790" y="360680"/>
                  </a:cubicBezTo>
                  <a:cubicBezTo>
                    <a:pt x="109220" y="340360"/>
                    <a:pt x="121920" y="321310"/>
                    <a:pt x="142240" y="308610"/>
                  </a:cubicBezTo>
                  <a:cubicBezTo>
                    <a:pt x="163830" y="294640"/>
                    <a:pt x="200660" y="289560"/>
                    <a:pt x="227330" y="285750"/>
                  </a:cubicBezTo>
                  <a:cubicBezTo>
                    <a:pt x="248920" y="283210"/>
                    <a:pt x="269240" y="285750"/>
                    <a:pt x="290830" y="287020"/>
                  </a:cubicBezTo>
                  <a:cubicBezTo>
                    <a:pt x="311150" y="288290"/>
                    <a:pt x="327660" y="285750"/>
                    <a:pt x="351790" y="294640"/>
                  </a:cubicBezTo>
                  <a:cubicBezTo>
                    <a:pt x="394970" y="311150"/>
                    <a:pt x="487680" y="364490"/>
                    <a:pt x="515620" y="405130"/>
                  </a:cubicBezTo>
                  <a:cubicBezTo>
                    <a:pt x="534670" y="430530"/>
                    <a:pt x="533400" y="461010"/>
                    <a:pt x="537210" y="487680"/>
                  </a:cubicBezTo>
                  <a:cubicBezTo>
                    <a:pt x="538480" y="510540"/>
                    <a:pt x="537210" y="530860"/>
                    <a:pt x="534670" y="552450"/>
                  </a:cubicBezTo>
                  <a:cubicBezTo>
                    <a:pt x="533400" y="574040"/>
                    <a:pt x="532130" y="595630"/>
                    <a:pt x="524510" y="615950"/>
                  </a:cubicBezTo>
                  <a:cubicBezTo>
                    <a:pt x="515620" y="637540"/>
                    <a:pt x="501650" y="657860"/>
                    <a:pt x="483870" y="679450"/>
                  </a:cubicBezTo>
                  <a:cubicBezTo>
                    <a:pt x="461010" y="706120"/>
                    <a:pt x="420370" y="748030"/>
                    <a:pt x="396240" y="762000"/>
                  </a:cubicBezTo>
                  <a:cubicBezTo>
                    <a:pt x="382270" y="769620"/>
                    <a:pt x="372110" y="774700"/>
                    <a:pt x="360680" y="772160"/>
                  </a:cubicBezTo>
                  <a:cubicBezTo>
                    <a:pt x="345440" y="769620"/>
                    <a:pt x="320040" y="750570"/>
                    <a:pt x="314960" y="735330"/>
                  </a:cubicBezTo>
                  <a:cubicBezTo>
                    <a:pt x="311150" y="720090"/>
                    <a:pt x="334010" y="679450"/>
                    <a:pt x="334010" y="679450"/>
                  </a:cubicBezTo>
                </a:path>
              </a:pathLst>
            </a:custGeom>
            <a:solidFill>
              <a:srgbClr val="B90F4D"/>
            </a:solidFill>
            <a:ln cap="sq">
              <a:noFill/>
              <a:prstDash val="solid"/>
              <a:miter/>
            </a:ln>
          </p:spPr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622631" y="-7757778"/>
            <a:ext cx="15803971" cy="15803971"/>
          </a:xfrm>
          <a:custGeom>
            <a:avLst/>
            <a:gdLst/>
            <a:ahLst/>
            <a:cxnLst/>
            <a:rect r="r" b="b" t="t" l="l"/>
            <a:pathLst>
              <a:path h="15803971" w="15803971">
                <a:moveTo>
                  <a:pt x="0" y="0"/>
                </a:moveTo>
                <a:lnTo>
                  <a:pt x="15803971" y="0"/>
                </a:lnTo>
                <a:lnTo>
                  <a:pt x="15803971" y="15803971"/>
                </a:lnTo>
                <a:lnTo>
                  <a:pt x="0" y="158039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6136096" y="3077642"/>
            <a:ext cx="15803971" cy="15803971"/>
          </a:xfrm>
          <a:custGeom>
            <a:avLst/>
            <a:gdLst/>
            <a:ahLst/>
            <a:cxnLst/>
            <a:rect r="r" b="b" t="t" l="l"/>
            <a:pathLst>
              <a:path h="15803971" w="15803971">
                <a:moveTo>
                  <a:pt x="0" y="0"/>
                </a:moveTo>
                <a:lnTo>
                  <a:pt x="15803971" y="0"/>
                </a:lnTo>
                <a:lnTo>
                  <a:pt x="15803971" y="15803971"/>
                </a:lnTo>
                <a:lnTo>
                  <a:pt x="0" y="158039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10567357">
            <a:off x="-440458" y="5653143"/>
            <a:ext cx="7124520" cy="4586769"/>
            <a:chOff x="0" y="0"/>
            <a:chExt cx="8711272" cy="5608320"/>
          </a:xfrm>
        </p:grpSpPr>
        <p:sp>
          <p:nvSpPr>
            <p:cNvPr name="Freeform 5" id="5"/>
            <p:cNvSpPr/>
            <p:nvPr/>
          </p:nvSpPr>
          <p:spPr>
            <a:xfrm flipH="false" flipV="false" rot="-10603166">
              <a:off x="-582879" y="-315594"/>
              <a:ext cx="9320600" cy="5907568"/>
            </a:xfrm>
            <a:custGeom>
              <a:avLst/>
              <a:gdLst/>
              <a:ahLst/>
              <a:cxnLst/>
              <a:rect r="r" b="b" t="t" l="l"/>
              <a:pathLst>
                <a:path h="5907568" w="9320600">
                  <a:moveTo>
                    <a:pt x="3887178" y="5834777"/>
                  </a:moveTo>
                  <a:cubicBezTo>
                    <a:pt x="2023746" y="5774944"/>
                    <a:pt x="0" y="5427905"/>
                    <a:pt x="841208" y="3287108"/>
                  </a:cubicBezTo>
                  <a:cubicBezTo>
                    <a:pt x="2010904" y="1127483"/>
                    <a:pt x="4659000" y="604248"/>
                    <a:pt x="5935166" y="302124"/>
                  </a:cubicBezTo>
                  <a:cubicBezTo>
                    <a:pt x="7211333" y="0"/>
                    <a:pt x="8756762" y="455870"/>
                    <a:pt x="8292137" y="1715152"/>
                  </a:cubicBezTo>
                  <a:cubicBezTo>
                    <a:pt x="7885846" y="2817168"/>
                    <a:pt x="9320600" y="4090971"/>
                    <a:pt x="9281577" y="4981123"/>
                  </a:cubicBezTo>
                  <a:cubicBezTo>
                    <a:pt x="9198049" y="5873826"/>
                    <a:pt x="6123749" y="5907568"/>
                    <a:pt x="3887178" y="5834777"/>
                  </a:cubicBezTo>
                  <a:close/>
                </a:path>
              </a:pathLst>
            </a:custGeom>
            <a:blipFill>
              <a:blip r:embed="rId4"/>
              <a:stretch>
                <a:fillRect l="-1917" t="-5" r="0" b="-16899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-287763">
            <a:off x="12224595" y="45299"/>
            <a:ext cx="6005881" cy="5246370"/>
            <a:chOff x="0" y="0"/>
            <a:chExt cx="5975350" cy="5219700"/>
          </a:xfrm>
        </p:grpSpPr>
        <p:sp>
          <p:nvSpPr>
            <p:cNvPr name="Freeform 7" id="7"/>
            <p:cNvSpPr/>
            <p:nvPr/>
          </p:nvSpPr>
          <p:spPr>
            <a:xfrm flipH="false" flipV="false" rot="271542">
              <a:off x="-452289" y="-672553"/>
              <a:ext cx="7299602" cy="6091543"/>
            </a:xfrm>
            <a:custGeom>
              <a:avLst/>
              <a:gdLst/>
              <a:ahLst/>
              <a:cxnLst/>
              <a:rect r="r" b="b" t="t" l="l"/>
              <a:pathLst>
                <a:path h="6091543" w="7299602">
                  <a:moveTo>
                    <a:pt x="2915621" y="4842513"/>
                  </a:moveTo>
                  <a:cubicBezTo>
                    <a:pt x="4403219" y="4724765"/>
                    <a:pt x="3692907" y="5939029"/>
                    <a:pt x="5225835" y="5750172"/>
                  </a:cubicBezTo>
                  <a:cubicBezTo>
                    <a:pt x="6532943" y="5589382"/>
                    <a:pt x="7299602" y="2946357"/>
                    <a:pt x="5037341" y="1920244"/>
                  </a:cubicBezTo>
                  <a:cubicBezTo>
                    <a:pt x="3230905" y="1100106"/>
                    <a:pt x="293952" y="0"/>
                    <a:pt x="837159" y="1792798"/>
                  </a:cubicBezTo>
                  <a:cubicBezTo>
                    <a:pt x="1380366" y="3585595"/>
                    <a:pt x="0" y="4269417"/>
                    <a:pt x="818661" y="5180480"/>
                  </a:cubicBezTo>
                  <a:cubicBezTo>
                    <a:pt x="1637322" y="6091543"/>
                    <a:pt x="1602738" y="4946432"/>
                    <a:pt x="2915621" y="4842513"/>
                  </a:cubicBezTo>
                  <a:close/>
                </a:path>
              </a:pathLst>
            </a:custGeom>
            <a:blipFill>
              <a:blip r:embed="rId5"/>
              <a:stretch>
                <a:fillRect l="-8678" t="0" r="-5972" b="-3091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9462135" y="3825354"/>
            <a:ext cx="704850" cy="761048"/>
            <a:chOff x="0" y="0"/>
            <a:chExt cx="939800" cy="101473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49530" y="49530"/>
              <a:ext cx="845820" cy="913130"/>
            </a:xfrm>
            <a:custGeom>
              <a:avLst/>
              <a:gdLst/>
              <a:ahLst/>
              <a:cxnLst/>
              <a:rect r="r" b="b" t="t" l="l"/>
              <a:pathLst>
                <a:path h="913130" w="845820">
                  <a:moveTo>
                    <a:pt x="22860" y="839470"/>
                  </a:moveTo>
                  <a:cubicBezTo>
                    <a:pt x="152400" y="737870"/>
                    <a:pt x="303530" y="576580"/>
                    <a:pt x="414020" y="452120"/>
                  </a:cubicBezTo>
                  <a:cubicBezTo>
                    <a:pt x="533400" y="316230"/>
                    <a:pt x="718820" y="44450"/>
                    <a:pt x="774700" y="8890"/>
                  </a:cubicBezTo>
                  <a:cubicBezTo>
                    <a:pt x="787400" y="0"/>
                    <a:pt x="793750" y="0"/>
                    <a:pt x="802640" y="1270"/>
                  </a:cubicBezTo>
                  <a:cubicBezTo>
                    <a:pt x="814070" y="2540"/>
                    <a:pt x="833120" y="11430"/>
                    <a:pt x="839470" y="24130"/>
                  </a:cubicBezTo>
                  <a:cubicBezTo>
                    <a:pt x="845820" y="36830"/>
                    <a:pt x="842010" y="67310"/>
                    <a:pt x="831850" y="78740"/>
                  </a:cubicBezTo>
                  <a:cubicBezTo>
                    <a:pt x="824230" y="87630"/>
                    <a:pt x="803910" y="93980"/>
                    <a:pt x="791210" y="91440"/>
                  </a:cubicBezTo>
                  <a:cubicBezTo>
                    <a:pt x="779780" y="88900"/>
                    <a:pt x="763270" y="76200"/>
                    <a:pt x="758190" y="64770"/>
                  </a:cubicBezTo>
                  <a:cubicBezTo>
                    <a:pt x="753110" y="53340"/>
                    <a:pt x="755650" y="33020"/>
                    <a:pt x="760730" y="22860"/>
                  </a:cubicBezTo>
                  <a:cubicBezTo>
                    <a:pt x="765810" y="13970"/>
                    <a:pt x="773430" y="6350"/>
                    <a:pt x="783590" y="3810"/>
                  </a:cubicBezTo>
                  <a:cubicBezTo>
                    <a:pt x="796290" y="1270"/>
                    <a:pt x="828040" y="7620"/>
                    <a:pt x="836930" y="19050"/>
                  </a:cubicBezTo>
                  <a:cubicBezTo>
                    <a:pt x="844550" y="31750"/>
                    <a:pt x="844550" y="49530"/>
                    <a:pt x="835660" y="74930"/>
                  </a:cubicBezTo>
                  <a:cubicBezTo>
                    <a:pt x="808990" y="149860"/>
                    <a:pt x="613410" y="360680"/>
                    <a:pt x="509270" y="477520"/>
                  </a:cubicBezTo>
                  <a:cubicBezTo>
                    <a:pt x="424180" y="574040"/>
                    <a:pt x="341630" y="656590"/>
                    <a:pt x="265430" y="730250"/>
                  </a:cubicBezTo>
                  <a:cubicBezTo>
                    <a:pt x="200660" y="793750"/>
                    <a:pt x="123190" y="871220"/>
                    <a:pt x="81280" y="896620"/>
                  </a:cubicBezTo>
                  <a:cubicBezTo>
                    <a:pt x="63500" y="908050"/>
                    <a:pt x="52070" y="913130"/>
                    <a:pt x="39370" y="913130"/>
                  </a:cubicBezTo>
                  <a:cubicBezTo>
                    <a:pt x="29210" y="913130"/>
                    <a:pt x="20320" y="909320"/>
                    <a:pt x="13970" y="902970"/>
                  </a:cubicBezTo>
                  <a:cubicBezTo>
                    <a:pt x="6350" y="895350"/>
                    <a:pt x="0" y="878840"/>
                    <a:pt x="1270" y="868680"/>
                  </a:cubicBezTo>
                  <a:cubicBezTo>
                    <a:pt x="2540" y="858520"/>
                    <a:pt x="22860" y="839470"/>
                    <a:pt x="22860" y="83947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0" id="10"/>
          <p:cNvGrpSpPr/>
          <p:nvPr/>
        </p:nvGrpSpPr>
        <p:grpSpPr>
          <a:xfrm rot="0">
            <a:off x="10663238" y="4473054"/>
            <a:ext cx="211455" cy="148590"/>
            <a:chOff x="0" y="0"/>
            <a:chExt cx="281940" cy="19812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46990" y="48260"/>
              <a:ext cx="187960" cy="99060"/>
            </a:xfrm>
            <a:custGeom>
              <a:avLst/>
              <a:gdLst/>
              <a:ahLst/>
              <a:cxnLst/>
              <a:rect r="r" b="b" t="t" l="l"/>
              <a:pathLst>
                <a:path h="99060" w="187960">
                  <a:moveTo>
                    <a:pt x="154940" y="80010"/>
                  </a:moveTo>
                  <a:cubicBezTo>
                    <a:pt x="5080" y="82550"/>
                    <a:pt x="0" y="55880"/>
                    <a:pt x="3810" y="44450"/>
                  </a:cubicBezTo>
                  <a:cubicBezTo>
                    <a:pt x="8890" y="31750"/>
                    <a:pt x="33020" y="17780"/>
                    <a:pt x="45720" y="17780"/>
                  </a:cubicBezTo>
                  <a:cubicBezTo>
                    <a:pt x="57150" y="17780"/>
                    <a:pt x="71120" y="29210"/>
                    <a:pt x="77470" y="38100"/>
                  </a:cubicBezTo>
                  <a:cubicBezTo>
                    <a:pt x="82550" y="48260"/>
                    <a:pt x="82550" y="66040"/>
                    <a:pt x="77470" y="76200"/>
                  </a:cubicBezTo>
                  <a:cubicBezTo>
                    <a:pt x="72390" y="86360"/>
                    <a:pt x="58420" y="96520"/>
                    <a:pt x="46990" y="97790"/>
                  </a:cubicBezTo>
                  <a:cubicBezTo>
                    <a:pt x="36830" y="99060"/>
                    <a:pt x="19050" y="93980"/>
                    <a:pt x="11430" y="85090"/>
                  </a:cubicBezTo>
                  <a:cubicBezTo>
                    <a:pt x="3810" y="74930"/>
                    <a:pt x="0" y="49530"/>
                    <a:pt x="7620" y="36830"/>
                  </a:cubicBezTo>
                  <a:cubicBezTo>
                    <a:pt x="17780" y="21590"/>
                    <a:pt x="54610" y="13970"/>
                    <a:pt x="80010" y="7620"/>
                  </a:cubicBezTo>
                  <a:cubicBezTo>
                    <a:pt x="102870" y="2540"/>
                    <a:pt x="134620" y="0"/>
                    <a:pt x="152400" y="2540"/>
                  </a:cubicBezTo>
                  <a:cubicBezTo>
                    <a:pt x="162560" y="5080"/>
                    <a:pt x="171450" y="7620"/>
                    <a:pt x="176530" y="15240"/>
                  </a:cubicBezTo>
                  <a:cubicBezTo>
                    <a:pt x="184150" y="24130"/>
                    <a:pt x="187960" y="46990"/>
                    <a:pt x="184150" y="58420"/>
                  </a:cubicBezTo>
                  <a:cubicBezTo>
                    <a:pt x="180340" y="68580"/>
                    <a:pt x="154940" y="80010"/>
                    <a:pt x="154940" y="8001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2" id="12"/>
          <p:cNvGrpSpPr/>
          <p:nvPr/>
        </p:nvGrpSpPr>
        <p:grpSpPr>
          <a:xfrm rot="0">
            <a:off x="10628948" y="4486389"/>
            <a:ext cx="167640" cy="255270"/>
            <a:chOff x="0" y="0"/>
            <a:chExt cx="223520" cy="34036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48260" y="49530"/>
              <a:ext cx="124460" cy="241300"/>
            </a:xfrm>
            <a:custGeom>
              <a:avLst/>
              <a:gdLst/>
              <a:ahLst/>
              <a:cxnLst/>
              <a:rect r="r" b="b" t="t" l="l"/>
              <a:pathLst>
                <a:path h="241300" w="124460">
                  <a:moveTo>
                    <a:pt x="124460" y="48260"/>
                  </a:moveTo>
                  <a:cubicBezTo>
                    <a:pt x="64770" y="236220"/>
                    <a:pt x="43180" y="240030"/>
                    <a:pt x="30480" y="238760"/>
                  </a:cubicBezTo>
                  <a:cubicBezTo>
                    <a:pt x="21590" y="237490"/>
                    <a:pt x="13970" y="231140"/>
                    <a:pt x="10160" y="223520"/>
                  </a:cubicBezTo>
                  <a:cubicBezTo>
                    <a:pt x="3810" y="214630"/>
                    <a:pt x="0" y="195580"/>
                    <a:pt x="3810" y="185420"/>
                  </a:cubicBezTo>
                  <a:cubicBezTo>
                    <a:pt x="7620" y="175260"/>
                    <a:pt x="21590" y="162560"/>
                    <a:pt x="33020" y="160020"/>
                  </a:cubicBezTo>
                  <a:cubicBezTo>
                    <a:pt x="44450" y="157480"/>
                    <a:pt x="62230" y="161290"/>
                    <a:pt x="69850" y="168910"/>
                  </a:cubicBezTo>
                  <a:cubicBezTo>
                    <a:pt x="78740" y="176530"/>
                    <a:pt x="83820" y="194310"/>
                    <a:pt x="83820" y="204470"/>
                  </a:cubicBezTo>
                  <a:cubicBezTo>
                    <a:pt x="83820" y="213360"/>
                    <a:pt x="80010" y="223520"/>
                    <a:pt x="72390" y="228600"/>
                  </a:cubicBezTo>
                  <a:cubicBezTo>
                    <a:pt x="62230" y="236220"/>
                    <a:pt x="34290" y="241300"/>
                    <a:pt x="22860" y="234950"/>
                  </a:cubicBezTo>
                  <a:cubicBezTo>
                    <a:pt x="11430" y="228600"/>
                    <a:pt x="3810" y="209550"/>
                    <a:pt x="2540" y="189230"/>
                  </a:cubicBezTo>
                  <a:cubicBezTo>
                    <a:pt x="1270" y="149860"/>
                    <a:pt x="36830" y="38100"/>
                    <a:pt x="57150" y="13970"/>
                  </a:cubicBezTo>
                  <a:cubicBezTo>
                    <a:pt x="64770" y="3810"/>
                    <a:pt x="73660" y="1270"/>
                    <a:pt x="81280" y="1270"/>
                  </a:cubicBezTo>
                  <a:cubicBezTo>
                    <a:pt x="90170" y="0"/>
                    <a:pt x="101600" y="1270"/>
                    <a:pt x="109220" y="7620"/>
                  </a:cubicBezTo>
                  <a:cubicBezTo>
                    <a:pt x="116840" y="15240"/>
                    <a:pt x="124460" y="48260"/>
                    <a:pt x="124460" y="4826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4" id="14"/>
          <p:cNvGrpSpPr/>
          <p:nvPr/>
        </p:nvGrpSpPr>
        <p:grpSpPr>
          <a:xfrm rot="0">
            <a:off x="10338435" y="3900602"/>
            <a:ext cx="481965" cy="742950"/>
            <a:chOff x="0" y="0"/>
            <a:chExt cx="642620" cy="9906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48260" y="48260"/>
              <a:ext cx="546100" cy="894080"/>
            </a:xfrm>
            <a:custGeom>
              <a:avLst/>
              <a:gdLst/>
              <a:ahLst/>
              <a:cxnLst/>
              <a:rect r="r" b="b" t="t" l="l"/>
              <a:pathLst>
                <a:path h="894080" w="546100">
                  <a:moveTo>
                    <a:pt x="69850" y="16510"/>
                  </a:moveTo>
                  <a:cubicBezTo>
                    <a:pt x="317500" y="435610"/>
                    <a:pt x="425450" y="662940"/>
                    <a:pt x="480060" y="748030"/>
                  </a:cubicBezTo>
                  <a:cubicBezTo>
                    <a:pt x="504190" y="784860"/>
                    <a:pt x="529590" y="803910"/>
                    <a:pt x="538480" y="824230"/>
                  </a:cubicBezTo>
                  <a:cubicBezTo>
                    <a:pt x="543560" y="835660"/>
                    <a:pt x="544830" y="844550"/>
                    <a:pt x="542290" y="853440"/>
                  </a:cubicBezTo>
                  <a:cubicBezTo>
                    <a:pt x="539750" y="864870"/>
                    <a:pt x="528320" y="882650"/>
                    <a:pt x="515620" y="887730"/>
                  </a:cubicBezTo>
                  <a:cubicBezTo>
                    <a:pt x="501650" y="891540"/>
                    <a:pt x="471170" y="885190"/>
                    <a:pt x="461010" y="873760"/>
                  </a:cubicBezTo>
                  <a:cubicBezTo>
                    <a:pt x="452120" y="864870"/>
                    <a:pt x="450850" y="843280"/>
                    <a:pt x="453390" y="831850"/>
                  </a:cubicBezTo>
                  <a:cubicBezTo>
                    <a:pt x="454660" y="821690"/>
                    <a:pt x="462280" y="812800"/>
                    <a:pt x="469900" y="807720"/>
                  </a:cubicBezTo>
                  <a:cubicBezTo>
                    <a:pt x="477520" y="802640"/>
                    <a:pt x="488950" y="797560"/>
                    <a:pt x="497840" y="798830"/>
                  </a:cubicBezTo>
                  <a:cubicBezTo>
                    <a:pt x="510540" y="800100"/>
                    <a:pt x="529590" y="808990"/>
                    <a:pt x="535940" y="820420"/>
                  </a:cubicBezTo>
                  <a:cubicBezTo>
                    <a:pt x="542290" y="830580"/>
                    <a:pt x="546100" y="852170"/>
                    <a:pt x="539750" y="863600"/>
                  </a:cubicBezTo>
                  <a:cubicBezTo>
                    <a:pt x="532130" y="876300"/>
                    <a:pt x="508000" y="894080"/>
                    <a:pt x="491490" y="890270"/>
                  </a:cubicBezTo>
                  <a:cubicBezTo>
                    <a:pt x="462280" y="885190"/>
                    <a:pt x="433070" y="835660"/>
                    <a:pt x="393700" y="778510"/>
                  </a:cubicBezTo>
                  <a:cubicBezTo>
                    <a:pt x="302260" y="645160"/>
                    <a:pt x="26670" y="135890"/>
                    <a:pt x="3810" y="55880"/>
                  </a:cubicBezTo>
                  <a:cubicBezTo>
                    <a:pt x="0" y="41910"/>
                    <a:pt x="0" y="36830"/>
                    <a:pt x="2540" y="29210"/>
                  </a:cubicBezTo>
                  <a:cubicBezTo>
                    <a:pt x="5080" y="20320"/>
                    <a:pt x="12700" y="11430"/>
                    <a:pt x="20320" y="6350"/>
                  </a:cubicBezTo>
                  <a:cubicBezTo>
                    <a:pt x="26670" y="2540"/>
                    <a:pt x="38100" y="0"/>
                    <a:pt x="46990" y="2540"/>
                  </a:cubicBezTo>
                  <a:cubicBezTo>
                    <a:pt x="55880" y="3810"/>
                    <a:pt x="69850" y="16510"/>
                    <a:pt x="69850" y="1651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6" id="16"/>
          <p:cNvGrpSpPr/>
          <p:nvPr/>
        </p:nvGrpSpPr>
        <p:grpSpPr>
          <a:xfrm rot="0">
            <a:off x="10681335" y="4503534"/>
            <a:ext cx="201930" cy="200978"/>
            <a:chOff x="0" y="0"/>
            <a:chExt cx="269240" cy="26797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48260" y="49530"/>
              <a:ext cx="172720" cy="167640"/>
            </a:xfrm>
            <a:custGeom>
              <a:avLst/>
              <a:gdLst/>
              <a:ahLst/>
              <a:cxnLst/>
              <a:rect r="r" b="b" t="t" l="l"/>
              <a:pathLst>
                <a:path h="167640" w="172720">
                  <a:moveTo>
                    <a:pt x="68580" y="13970"/>
                  </a:moveTo>
                  <a:cubicBezTo>
                    <a:pt x="171450" y="120650"/>
                    <a:pt x="171450" y="134620"/>
                    <a:pt x="166370" y="144780"/>
                  </a:cubicBezTo>
                  <a:cubicBezTo>
                    <a:pt x="161290" y="154940"/>
                    <a:pt x="146050" y="166370"/>
                    <a:pt x="134620" y="166370"/>
                  </a:cubicBezTo>
                  <a:cubicBezTo>
                    <a:pt x="121920" y="167640"/>
                    <a:pt x="99060" y="153670"/>
                    <a:pt x="92710" y="142240"/>
                  </a:cubicBezTo>
                  <a:cubicBezTo>
                    <a:pt x="87630" y="132080"/>
                    <a:pt x="88900" y="113030"/>
                    <a:pt x="96520" y="104140"/>
                  </a:cubicBezTo>
                  <a:cubicBezTo>
                    <a:pt x="104140" y="93980"/>
                    <a:pt x="129540" y="85090"/>
                    <a:pt x="142240" y="87630"/>
                  </a:cubicBezTo>
                  <a:cubicBezTo>
                    <a:pt x="153670" y="90170"/>
                    <a:pt x="165100" y="105410"/>
                    <a:pt x="168910" y="115570"/>
                  </a:cubicBezTo>
                  <a:cubicBezTo>
                    <a:pt x="172720" y="123190"/>
                    <a:pt x="172720" y="133350"/>
                    <a:pt x="167640" y="140970"/>
                  </a:cubicBezTo>
                  <a:cubicBezTo>
                    <a:pt x="162560" y="151130"/>
                    <a:pt x="142240" y="167640"/>
                    <a:pt x="127000" y="167640"/>
                  </a:cubicBezTo>
                  <a:cubicBezTo>
                    <a:pt x="99060" y="165100"/>
                    <a:pt x="46990" y="106680"/>
                    <a:pt x="26670" y="82550"/>
                  </a:cubicBezTo>
                  <a:cubicBezTo>
                    <a:pt x="13970" y="69850"/>
                    <a:pt x="5080" y="60960"/>
                    <a:pt x="2540" y="49530"/>
                  </a:cubicBezTo>
                  <a:cubicBezTo>
                    <a:pt x="0" y="40640"/>
                    <a:pt x="1270" y="29210"/>
                    <a:pt x="5080" y="21590"/>
                  </a:cubicBezTo>
                  <a:cubicBezTo>
                    <a:pt x="10160" y="12700"/>
                    <a:pt x="24130" y="2540"/>
                    <a:pt x="35560" y="1270"/>
                  </a:cubicBezTo>
                  <a:cubicBezTo>
                    <a:pt x="45720" y="0"/>
                    <a:pt x="68580" y="13970"/>
                    <a:pt x="68580" y="1397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8" id="18"/>
          <p:cNvGrpSpPr/>
          <p:nvPr/>
        </p:nvGrpSpPr>
        <p:grpSpPr>
          <a:xfrm rot="0">
            <a:off x="9554528" y="4244454"/>
            <a:ext cx="136208" cy="233362"/>
            <a:chOff x="0" y="0"/>
            <a:chExt cx="181610" cy="31115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40640" y="46990"/>
              <a:ext cx="92710" cy="215900"/>
            </a:xfrm>
            <a:custGeom>
              <a:avLst/>
              <a:gdLst/>
              <a:ahLst/>
              <a:cxnLst/>
              <a:rect r="r" b="b" t="t" l="l"/>
              <a:pathLst>
                <a:path h="215900" w="92710">
                  <a:moveTo>
                    <a:pt x="90170" y="40640"/>
                  </a:moveTo>
                  <a:cubicBezTo>
                    <a:pt x="72390" y="212090"/>
                    <a:pt x="48260" y="215900"/>
                    <a:pt x="35560" y="212090"/>
                  </a:cubicBezTo>
                  <a:cubicBezTo>
                    <a:pt x="24130" y="207010"/>
                    <a:pt x="11430" y="181610"/>
                    <a:pt x="10160" y="170180"/>
                  </a:cubicBezTo>
                  <a:cubicBezTo>
                    <a:pt x="10160" y="161290"/>
                    <a:pt x="15240" y="152400"/>
                    <a:pt x="21590" y="146050"/>
                  </a:cubicBezTo>
                  <a:cubicBezTo>
                    <a:pt x="29210" y="139700"/>
                    <a:pt x="46990" y="132080"/>
                    <a:pt x="57150" y="134620"/>
                  </a:cubicBezTo>
                  <a:cubicBezTo>
                    <a:pt x="68580" y="135890"/>
                    <a:pt x="82550" y="147320"/>
                    <a:pt x="87630" y="157480"/>
                  </a:cubicBezTo>
                  <a:cubicBezTo>
                    <a:pt x="92710" y="167640"/>
                    <a:pt x="91440" y="185420"/>
                    <a:pt x="85090" y="194310"/>
                  </a:cubicBezTo>
                  <a:cubicBezTo>
                    <a:pt x="77470" y="205740"/>
                    <a:pt x="52070" y="215900"/>
                    <a:pt x="40640" y="213360"/>
                  </a:cubicBezTo>
                  <a:cubicBezTo>
                    <a:pt x="27940" y="209550"/>
                    <a:pt x="16510" y="193040"/>
                    <a:pt x="10160" y="173990"/>
                  </a:cubicBezTo>
                  <a:cubicBezTo>
                    <a:pt x="0" y="140970"/>
                    <a:pt x="3810" y="46990"/>
                    <a:pt x="16510" y="22860"/>
                  </a:cubicBezTo>
                  <a:cubicBezTo>
                    <a:pt x="21590" y="11430"/>
                    <a:pt x="29210" y="7620"/>
                    <a:pt x="36830" y="3810"/>
                  </a:cubicBezTo>
                  <a:cubicBezTo>
                    <a:pt x="44450" y="1270"/>
                    <a:pt x="57150" y="0"/>
                    <a:pt x="64770" y="3810"/>
                  </a:cubicBezTo>
                  <a:cubicBezTo>
                    <a:pt x="74930" y="8890"/>
                    <a:pt x="90170" y="40640"/>
                    <a:pt x="90170" y="4064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0" id="20"/>
          <p:cNvGrpSpPr/>
          <p:nvPr/>
        </p:nvGrpSpPr>
        <p:grpSpPr>
          <a:xfrm rot="0">
            <a:off x="9564052" y="4366374"/>
            <a:ext cx="161925" cy="281940"/>
            <a:chOff x="0" y="0"/>
            <a:chExt cx="215900" cy="37592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46990" y="48260"/>
              <a:ext cx="116840" cy="276860"/>
            </a:xfrm>
            <a:custGeom>
              <a:avLst/>
              <a:gdLst/>
              <a:ahLst/>
              <a:cxnLst/>
              <a:rect r="r" b="b" t="t" l="l"/>
              <a:pathLst>
                <a:path h="276860" w="116840">
                  <a:moveTo>
                    <a:pt x="116840" y="45720"/>
                  </a:moveTo>
                  <a:cubicBezTo>
                    <a:pt x="69850" y="270510"/>
                    <a:pt x="55880" y="275590"/>
                    <a:pt x="44450" y="275590"/>
                  </a:cubicBezTo>
                  <a:cubicBezTo>
                    <a:pt x="35560" y="276860"/>
                    <a:pt x="26670" y="273050"/>
                    <a:pt x="19050" y="266700"/>
                  </a:cubicBezTo>
                  <a:cubicBezTo>
                    <a:pt x="11430" y="260350"/>
                    <a:pt x="2540" y="242570"/>
                    <a:pt x="3810" y="231140"/>
                  </a:cubicBezTo>
                  <a:cubicBezTo>
                    <a:pt x="3810" y="219710"/>
                    <a:pt x="13970" y="204470"/>
                    <a:pt x="24130" y="198120"/>
                  </a:cubicBezTo>
                  <a:cubicBezTo>
                    <a:pt x="34290" y="191770"/>
                    <a:pt x="52070" y="191770"/>
                    <a:pt x="63500" y="195580"/>
                  </a:cubicBezTo>
                  <a:cubicBezTo>
                    <a:pt x="73660" y="200660"/>
                    <a:pt x="85090" y="215900"/>
                    <a:pt x="86360" y="227330"/>
                  </a:cubicBezTo>
                  <a:cubicBezTo>
                    <a:pt x="88900" y="238760"/>
                    <a:pt x="82550" y="257810"/>
                    <a:pt x="73660" y="264160"/>
                  </a:cubicBezTo>
                  <a:cubicBezTo>
                    <a:pt x="63500" y="273050"/>
                    <a:pt x="35560" y="275590"/>
                    <a:pt x="22860" y="269240"/>
                  </a:cubicBezTo>
                  <a:cubicBezTo>
                    <a:pt x="12700" y="264160"/>
                    <a:pt x="6350" y="248920"/>
                    <a:pt x="3810" y="236220"/>
                  </a:cubicBezTo>
                  <a:cubicBezTo>
                    <a:pt x="0" y="223520"/>
                    <a:pt x="3810" y="212090"/>
                    <a:pt x="7620" y="193040"/>
                  </a:cubicBezTo>
                  <a:cubicBezTo>
                    <a:pt x="12700" y="154940"/>
                    <a:pt x="29210" y="43180"/>
                    <a:pt x="46990" y="16510"/>
                  </a:cubicBezTo>
                  <a:cubicBezTo>
                    <a:pt x="54610" y="7620"/>
                    <a:pt x="62230" y="3810"/>
                    <a:pt x="69850" y="2540"/>
                  </a:cubicBezTo>
                  <a:cubicBezTo>
                    <a:pt x="78740" y="0"/>
                    <a:pt x="90170" y="1270"/>
                    <a:pt x="97790" y="6350"/>
                  </a:cubicBezTo>
                  <a:cubicBezTo>
                    <a:pt x="106680" y="12700"/>
                    <a:pt x="116840" y="45720"/>
                    <a:pt x="116840" y="4572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2" id="22"/>
          <p:cNvGrpSpPr/>
          <p:nvPr/>
        </p:nvGrpSpPr>
        <p:grpSpPr>
          <a:xfrm rot="0">
            <a:off x="10192702" y="5117897"/>
            <a:ext cx="292418" cy="335280"/>
            <a:chOff x="0" y="0"/>
            <a:chExt cx="389890" cy="44704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43180" y="48260"/>
              <a:ext cx="299720" cy="345440"/>
            </a:xfrm>
            <a:custGeom>
              <a:avLst/>
              <a:gdLst/>
              <a:ahLst/>
              <a:cxnLst/>
              <a:rect r="r" b="b" t="t" l="l"/>
              <a:pathLst>
                <a:path h="345440" w="299720">
                  <a:moveTo>
                    <a:pt x="259080" y="345440"/>
                  </a:moveTo>
                  <a:cubicBezTo>
                    <a:pt x="114300" y="342900"/>
                    <a:pt x="76200" y="334010"/>
                    <a:pt x="57150" y="320040"/>
                  </a:cubicBezTo>
                  <a:cubicBezTo>
                    <a:pt x="44450" y="308610"/>
                    <a:pt x="40640" y="298450"/>
                    <a:pt x="33020" y="278130"/>
                  </a:cubicBezTo>
                  <a:cubicBezTo>
                    <a:pt x="19050" y="232410"/>
                    <a:pt x="0" y="90170"/>
                    <a:pt x="7620" y="46990"/>
                  </a:cubicBezTo>
                  <a:cubicBezTo>
                    <a:pt x="11430" y="27940"/>
                    <a:pt x="17780" y="17780"/>
                    <a:pt x="26670" y="10160"/>
                  </a:cubicBezTo>
                  <a:cubicBezTo>
                    <a:pt x="34290" y="3810"/>
                    <a:pt x="44450" y="0"/>
                    <a:pt x="54610" y="2540"/>
                  </a:cubicBezTo>
                  <a:cubicBezTo>
                    <a:pt x="67310" y="5080"/>
                    <a:pt x="91440" y="22860"/>
                    <a:pt x="95250" y="36830"/>
                  </a:cubicBezTo>
                  <a:cubicBezTo>
                    <a:pt x="99060" y="48260"/>
                    <a:pt x="92710" y="68580"/>
                    <a:pt x="85090" y="77470"/>
                  </a:cubicBezTo>
                  <a:cubicBezTo>
                    <a:pt x="76200" y="86360"/>
                    <a:pt x="57150" y="93980"/>
                    <a:pt x="45720" y="90170"/>
                  </a:cubicBezTo>
                  <a:cubicBezTo>
                    <a:pt x="31750" y="87630"/>
                    <a:pt x="10160" y="66040"/>
                    <a:pt x="7620" y="52070"/>
                  </a:cubicBezTo>
                  <a:cubicBezTo>
                    <a:pt x="6350" y="36830"/>
                    <a:pt x="24130" y="12700"/>
                    <a:pt x="35560" y="5080"/>
                  </a:cubicBezTo>
                  <a:cubicBezTo>
                    <a:pt x="44450" y="0"/>
                    <a:pt x="54610" y="0"/>
                    <a:pt x="63500" y="3810"/>
                  </a:cubicBezTo>
                  <a:cubicBezTo>
                    <a:pt x="74930" y="7620"/>
                    <a:pt x="86360" y="16510"/>
                    <a:pt x="93980" y="31750"/>
                  </a:cubicBezTo>
                  <a:cubicBezTo>
                    <a:pt x="111760" y="69850"/>
                    <a:pt x="72390" y="217170"/>
                    <a:pt x="109220" y="255270"/>
                  </a:cubicBezTo>
                  <a:cubicBezTo>
                    <a:pt x="140970" y="288290"/>
                    <a:pt x="250190" y="259080"/>
                    <a:pt x="276860" y="273050"/>
                  </a:cubicBezTo>
                  <a:cubicBezTo>
                    <a:pt x="288290" y="278130"/>
                    <a:pt x="292100" y="285750"/>
                    <a:pt x="295910" y="293370"/>
                  </a:cubicBezTo>
                  <a:cubicBezTo>
                    <a:pt x="298450" y="300990"/>
                    <a:pt x="299720" y="312420"/>
                    <a:pt x="295910" y="321310"/>
                  </a:cubicBezTo>
                  <a:cubicBezTo>
                    <a:pt x="289560" y="331470"/>
                    <a:pt x="259080" y="345440"/>
                    <a:pt x="259080" y="34544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4" id="24"/>
          <p:cNvGrpSpPr/>
          <p:nvPr/>
        </p:nvGrpSpPr>
        <p:grpSpPr>
          <a:xfrm rot="0">
            <a:off x="10332720" y="4453052"/>
            <a:ext cx="159067" cy="778193"/>
            <a:chOff x="0" y="0"/>
            <a:chExt cx="212090" cy="103759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29210" y="50800"/>
              <a:ext cx="134620" cy="943610"/>
            </a:xfrm>
            <a:custGeom>
              <a:avLst/>
              <a:gdLst/>
              <a:ahLst/>
              <a:cxnLst/>
              <a:rect r="r" b="b" t="t" l="l"/>
              <a:pathLst>
                <a:path h="943610" w="134620">
                  <a:moveTo>
                    <a:pt x="99060" y="36830"/>
                  </a:moveTo>
                  <a:cubicBezTo>
                    <a:pt x="110490" y="488950"/>
                    <a:pt x="123190" y="582930"/>
                    <a:pt x="127000" y="660400"/>
                  </a:cubicBezTo>
                  <a:cubicBezTo>
                    <a:pt x="129540" y="721360"/>
                    <a:pt x="134620" y="788670"/>
                    <a:pt x="128270" y="824230"/>
                  </a:cubicBezTo>
                  <a:cubicBezTo>
                    <a:pt x="124460" y="840740"/>
                    <a:pt x="113030" y="848360"/>
                    <a:pt x="113030" y="861060"/>
                  </a:cubicBezTo>
                  <a:cubicBezTo>
                    <a:pt x="114300" y="873760"/>
                    <a:pt x="132080" y="886460"/>
                    <a:pt x="132080" y="899160"/>
                  </a:cubicBezTo>
                  <a:cubicBezTo>
                    <a:pt x="130810" y="911860"/>
                    <a:pt x="121920" y="929640"/>
                    <a:pt x="110490" y="935990"/>
                  </a:cubicBezTo>
                  <a:cubicBezTo>
                    <a:pt x="97790" y="942340"/>
                    <a:pt x="67310" y="939800"/>
                    <a:pt x="55880" y="930910"/>
                  </a:cubicBezTo>
                  <a:cubicBezTo>
                    <a:pt x="45720" y="922020"/>
                    <a:pt x="39370" y="902970"/>
                    <a:pt x="41910" y="890270"/>
                  </a:cubicBezTo>
                  <a:cubicBezTo>
                    <a:pt x="43180" y="877570"/>
                    <a:pt x="55880" y="862330"/>
                    <a:pt x="67310" y="855980"/>
                  </a:cubicBezTo>
                  <a:cubicBezTo>
                    <a:pt x="78740" y="850900"/>
                    <a:pt x="97790" y="852170"/>
                    <a:pt x="109220" y="858520"/>
                  </a:cubicBezTo>
                  <a:cubicBezTo>
                    <a:pt x="119380" y="864870"/>
                    <a:pt x="130810" y="881380"/>
                    <a:pt x="132080" y="894080"/>
                  </a:cubicBezTo>
                  <a:cubicBezTo>
                    <a:pt x="132080" y="906780"/>
                    <a:pt x="124460" y="925830"/>
                    <a:pt x="114300" y="932180"/>
                  </a:cubicBezTo>
                  <a:cubicBezTo>
                    <a:pt x="101600" y="941070"/>
                    <a:pt x="72390" y="943610"/>
                    <a:pt x="59690" y="933450"/>
                  </a:cubicBezTo>
                  <a:cubicBezTo>
                    <a:pt x="43180" y="920750"/>
                    <a:pt x="44450" y="887730"/>
                    <a:pt x="38100" y="840740"/>
                  </a:cubicBezTo>
                  <a:cubicBezTo>
                    <a:pt x="21590" y="704850"/>
                    <a:pt x="0" y="109220"/>
                    <a:pt x="21590" y="31750"/>
                  </a:cubicBezTo>
                  <a:cubicBezTo>
                    <a:pt x="25400" y="16510"/>
                    <a:pt x="29210" y="12700"/>
                    <a:pt x="35560" y="7620"/>
                  </a:cubicBezTo>
                  <a:cubicBezTo>
                    <a:pt x="43180" y="2540"/>
                    <a:pt x="53340" y="0"/>
                    <a:pt x="62230" y="0"/>
                  </a:cubicBezTo>
                  <a:cubicBezTo>
                    <a:pt x="71120" y="1270"/>
                    <a:pt x="81280" y="5080"/>
                    <a:pt x="87630" y="11430"/>
                  </a:cubicBezTo>
                  <a:cubicBezTo>
                    <a:pt x="93980" y="17780"/>
                    <a:pt x="99060" y="36830"/>
                    <a:pt x="99060" y="3683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6" id="26"/>
          <p:cNvGrpSpPr/>
          <p:nvPr/>
        </p:nvGrpSpPr>
        <p:grpSpPr>
          <a:xfrm rot="0">
            <a:off x="9905048" y="5094084"/>
            <a:ext cx="581978" cy="155258"/>
            <a:chOff x="0" y="0"/>
            <a:chExt cx="775970" cy="20701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49530" y="41910"/>
              <a:ext cx="675640" cy="118110"/>
            </a:xfrm>
            <a:custGeom>
              <a:avLst/>
              <a:gdLst/>
              <a:ahLst/>
              <a:cxnLst/>
              <a:rect r="r" b="b" t="t" l="l"/>
              <a:pathLst>
                <a:path h="118110" w="675640">
                  <a:moveTo>
                    <a:pt x="636270" y="90170"/>
                  </a:moveTo>
                  <a:cubicBezTo>
                    <a:pt x="10160" y="102870"/>
                    <a:pt x="1270" y="82550"/>
                    <a:pt x="1270" y="68580"/>
                  </a:cubicBezTo>
                  <a:cubicBezTo>
                    <a:pt x="0" y="55880"/>
                    <a:pt x="11430" y="39370"/>
                    <a:pt x="22860" y="33020"/>
                  </a:cubicBezTo>
                  <a:cubicBezTo>
                    <a:pt x="33020" y="26670"/>
                    <a:pt x="53340" y="25400"/>
                    <a:pt x="63500" y="30480"/>
                  </a:cubicBezTo>
                  <a:cubicBezTo>
                    <a:pt x="74930" y="35560"/>
                    <a:pt x="87630" y="52070"/>
                    <a:pt x="88900" y="64770"/>
                  </a:cubicBezTo>
                  <a:cubicBezTo>
                    <a:pt x="90170" y="78740"/>
                    <a:pt x="76200" y="104140"/>
                    <a:pt x="63500" y="111760"/>
                  </a:cubicBezTo>
                  <a:cubicBezTo>
                    <a:pt x="53340" y="118110"/>
                    <a:pt x="33020" y="116840"/>
                    <a:pt x="22860" y="109220"/>
                  </a:cubicBezTo>
                  <a:cubicBezTo>
                    <a:pt x="11430" y="101600"/>
                    <a:pt x="0" y="73660"/>
                    <a:pt x="2540" y="59690"/>
                  </a:cubicBezTo>
                  <a:cubicBezTo>
                    <a:pt x="5080" y="46990"/>
                    <a:pt x="13970" y="36830"/>
                    <a:pt x="31750" y="29210"/>
                  </a:cubicBezTo>
                  <a:cubicBezTo>
                    <a:pt x="80010" y="6350"/>
                    <a:pt x="256540" y="11430"/>
                    <a:pt x="361950" y="8890"/>
                  </a:cubicBezTo>
                  <a:cubicBezTo>
                    <a:pt x="459740" y="6350"/>
                    <a:pt x="604520" y="0"/>
                    <a:pt x="645160" y="13970"/>
                  </a:cubicBezTo>
                  <a:cubicBezTo>
                    <a:pt x="657860" y="17780"/>
                    <a:pt x="662940" y="21590"/>
                    <a:pt x="668020" y="29210"/>
                  </a:cubicBezTo>
                  <a:cubicBezTo>
                    <a:pt x="673100" y="36830"/>
                    <a:pt x="675640" y="46990"/>
                    <a:pt x="675640" y="55880"/>
                  </a:cubicBezTo>
                  <a:cubicBezTo>
                    <a:pt x="674370" y="64770"/>
                    <a:pt x="669290" y="74930"/>
                    <a:pt x="661670" y="80010"/>
                  </a:cubicBezTo>
                  <a:cubicBezTo>
                    <a:pt x="655320" y="86360"/>
                    <a:pt x="636270" y="90170"/>
                    <a:pt x="636270" y="9017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8" id="28"/>
          <p:cNvGrpSpPr/>
          <p:nvPr/>
        </p:nvGrpSpPr>
        <p:grpSpPr>
          <a:xfrm rot="0">
            <a:off x="9905048" y="4440669"/>
            <a:ext cx="156210" cy="768668"/>
            <a:chOff x="0" y="0"/>
            <a:chExt cx="208280" cy="102489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45720" y="49530"/>
              <a:ext cx="121920" cy="924560"/>
            </a:xfrm>
            <a:custGeom>
              <a:avLst/>
              <a:gdLst/>
              <a:ahLst/>
              <a:cxnLst/>
              <a:rect r="r" b="b" t="t" l="l"/>
              <a:pathLst>
                <a:path h="924560" w="121920">
                  <a:moveTo>
                    <a:pt x="34290" y="892810"/>
                  </a:moveTo>
                  <a:cubicBezTo>
                    <a:pt x="1270" y="332740"/>
                    <a:pt x="0" y="104140"/>
                    <a:pt x="10160" y="46990"/>
                  </a:cubicBezTo>
                  <a:cubicBezTo>
                    <a:pt x="12700" y="31750"/>
                    <a:pt x="12700" y="26670"/>
                    <a:pt x="19050" y="19050"/>
                  </a:cubicBezTo>
                  <a:cubicBezTo>
                    <a:pt x="27940" y="10160"/>
                    <a:pt x="45720" y="0"/>
                    <a:pt x="58420" y="1270"/>
                  </a:cubicBezTo>
                  <a:cubicBezTo>
                    <a:pt x="72390" y="3810"/>
                    <a:pt x="96520" y="22860"/>
                    <a:pt x="100330" y="36830"/>
                  </a:cubicBezTo>
                  <a:cubicBezTo>
                    <a:pt x="104140" y="49530"/>
                    <a:pt x="97790" y="68580"/>
                    <a:pt x="88900" y="78740"/>
                  </a:cubicBezTo>
                  <a:cubicBezTo>
                    <a:pt x="80010" y="87630"/>
                    <a:pt x="59690" y="92710"/>
                    <a:pt x="48260" y="91440"/>
                  </a:cubicBezTo>
                  <a:cubicBezTo>
                    <a:pt x="38100" y="91440"/>
                    <a:pt x="29210" y="86360"/>
                    <a:pt x="22860" y="78740"/>
                  </a:cubicBezTo>
                  <a:cubicBezTo>
                    <a:pt x="15240" y="68580"/>
                    <a:pt x="8890" y="49530"/>
                    <a:pt x="11430" y="36830"/>
                  </a:cubicBezTo>
                  <a:cubicBezTo>
                    <a:pt x="13970" y="24130"/>
                    <a:pt x="26670" y="7620"/>
                    <a:pt x="39370" y="3810"/>
                  </a:cubicBezTo>
                  <a:cubicBezTo>
                    <a:pt x="53340" y="0"/>
                    <a:pt x="80010" y="5080"/>
                    <a:pt x="92710" y="19050"/>
                  </a:cubicBezTo>
                  <a:cubicBezTo>
                    <a:pt x="109220" y="39370"/>
                    <a:pt x="102870" y="85090"/>
                    <a:pt x="104140" y="133350"/>
                  </a:cubicBezTo>
                  <a:cubicBezTo>
                    <a:pt x="107950" y="213360"/>
                    <a:pt x="92710" y="345440"/>
                    <a:pt x="92710" y="462280"/>
                  </a:cubicBezTo>
                  <a:cubicBezTo>
                    <a:pt x="93980" y="594360"/>
                    <a:pt x="121920" y="831850"/>
                    <a:pt x="111760" y="886460"/>
                  </a:cubicBezTo>
                  <a:cubicBezTo>
                    <a:pt x="109220" y="900430"/>
                    <a:pt x="106680" y="905510"/>
                    <a:pt x="100330" y="911860"/>
                  </a:cubicBezTo>
                  <a:cubicBezTo>
                    <a:pt x="93980" y="918210"/>
                    <a:pt x="83820" y="923290"/>
                    <a:pt x="74930" y="923290"/>
                  </a:cubicBezTo>
                  <a:cubicBezTo>
                    <a:pt x="67310" y="924560"/>
                    <a:pt x="55880" y="920750"/>
                    <a:pt x="49530" y="915670"/>
                  </a:cubicBezTo>
                  <a:cubicBezTo>
                    <a:pt x="41910" y="910590"/>
                    <a:pt x="34290" y="892810"/>
                    <a:pt x="34290" y="89281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0" id="30"/>
          <p:cNvGrpSpPr/>
          <p:nvPr/>
        </p:nvGrpSpPr>
        <p:grpSpPr>
          <a:xfrm rot="0">
            <a:off x="9913620" y="4426382"/>
            <a:ext cx="647700" cy="155258"/>
            <a:chOff x="0" y="0"/>
            <a:chExt cx="863600" cy="20701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50800" y="48260"/>
              <a:ext cx="763270" cy="121920"/>
            </a:xfrm>
            <a:custGeom>
              <a:avLst/>
              <a:gdLst/>
              <a:ahLst/>
              <a:cxnLst/>
              <a:rect r="r" b="b" t="t" l="l"/>
              <a:pathLst>
                <a:path h="121920" w="763270">
                  <a:moveTo>
                    <a:pt x="39370" y="27940"/>
                  </a:moveTo>
                  <a:cubicBezTo>
                    <a:pt x="732790" y="3810"/>
                    <a:pt x="736600" y="5080"/>
                    <a:pt x="744220" y="11430"/>
                  </a:cubicBezTo>
                  <a:cubicBezTo>
                    <a:pt x="753110" y="19050"/>
                    <a:pt x="763270" y="36830"/>
                    <a:pt x="762000" y="49530"/>
                  </a:cubicBezTo>
                  <a:cubicBezTo>
                    <a:pt x="762000" y="62230"/>
                    <a:pt x="749300" y="78740"/>
                    <a:pt x="740410" y="86360"/>
                  </a:cubicBezTo>
                  <a:cubicBezTo>
                    <a:pt x="732790" y="91440"/>
                    <a:pt x="721360" y="92710"/>
                    <a:pt x="712470" y="91440"/>
                  </a:cubicBezTo>
                  <a:cubicBezTo>
                    <a:pt x="703580" y="91440"/>
                    <a:pt x="692150" y="87630"/>
                    <a:pt x="685800" y="80010"/>
                  </a:cubicBezTo>
                  <a:cubicBezTo>
                    <a:pt x="678180" y="71120"/>
                    <a:pt x="670560" y="52070"/>
                    <a:pt x="673100" y="39370"/>
                  </a:cubicBezTo>
                  <a:cubicBezTo>
                    <a:pt x="674370" y="27940"/>
                    <a:pt x="688340" y="11430"/>
                    <a:pt x="698500" y="6350"/>
                  </a:cubicBezTo>
                  <a:cubicBezTo>
                    <a:pt x="706120" y="1270"/>
                    <a:pt x="717550" y="0"/>
                    <a:pt x="726440" y="2540"/>
                  </a:cubicBezTo>
                  <a:cubicBezTo>
                    <a:pt x="739140" y="7620"/>
                    <a:pt x="760730" y="30480"/>
                    <a:pt x="762000" y="44450"/>
                  </a:cubicBezTo>
                  <a:cubicBezTo>
                    <a:pt x="763270" y="59690"/>
                    <a:pt x="751840" y="78740"/>
                    <a:pt x="731520" y="90170"/>
                  </a:cubicBezTo>
                  <a:cubicBezTo>
                    <a:pt x="674370" y="121920"/>
                    <a:pt x="449580" y="104140"/>
                    <a:pt x="325120" y="106680"/>
                  </a:cubicBezTo>
                  <a:cubicBezTo>
                    <a:pt x="218440" y="107950"/>
                    <a:pt x="72390" y="118110"/>
                    <a:pt x="30480" y="105410"/>
                  </a:cubicBezTo>
                  <a:cubicBezTo>
                    <a:pt x="16510" y="101600"/>
                    <a:pt x="11430" y="96520"/>
                    <a:pt x="7620" y="88900"/>
                  </a:cubicBezTo>
                  <a:cubicBezTo>
                    <a:pt x="2540" y="82550"/>
                    <a:pt x="0" y="71120"/>
                    <a:pt x="0" y="62230"/>
                  </a:cubicBezTo>
                  <a:cubicBezTo>
                    <a:pt x="1270" y="53340"/>
                    <a:pt x="6350" y="43180"/>
                    <a:pt x="13970" y="38100"/>
                  </a:cubicBezTo>
                  <a:cubicBezTo>
                    <a:pt x="20320" y="31750"/>
                    <a:pt x="39370" y="27940"/>
                    <a:pt x="39370" y="2794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2" id="32"/>
          <p:cNvGrpSpPr/>
          <p:nvPr/>
        </p:nvGrpSpPr>
        <p:grpSpPr>
          <a:xfrm rot="0">
            <a:off x="10121265" y="4454957"/>
            <a:ext cx="154305" cy="745807"/>
            <a:chOff x="0" y="0"/>
            <a:chExt cx="205740" cy="99441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53340" y="50800"/>
              <a:ext cx="123190" cy="894080"/>
            </a:xfrm>
            <a:custGeom>
              <a:avLst/>
              <a:gdLst/>
              <a:ahLst/>
              <a:cxnLst/>
              <a:rect r="r" b="b" t="t" l="l"/>
              <a:pathLst>
                <a:path h="894080" w="123190">
                  <a:moveTo>
                    <a:pt x="17780" y="854710"/>
                  </a:moveTo>
                  <a:cubicBezTo>
                    <a:pt x="0" y="60960"/>
                    <a:pt x="1270" y="43180"/>
                    <a:pt x="8890" y="26670"/>
                  </a:cubicBezTo>
                  <a:cubicBezTo>
                    <a:pt x="13970" y="16510"/>
                    <a:pt x="20320" y="8890"/>
                    <a:pt x="29210" y="5080"/>
                  </a:cubicBezTo>
                  <a:cubicBezTo>
                    <a:pt x="40640" y="1270"/>
                    <a:pt x="60960" y="0"/>
                    <a:pt x="72390" y="6350"/>
                  </a:cubicBezTo>
                  <a:cubicBezTo>
                    <a:pt x="83820" y="12700"/>
                    <a:pt x="95250" y="29210"/>
                    <a:pt x="96520" y="41910"/>
                  </a:cubicBezTo>
                  <a:cubicBezTo>
                    <a:pt x="97790" y="54610"/>
                    <a:pt x="90170" y="73660"/>
                    <a:pt x="80010" y="81280"/>
                  </a:cubicBezTo>
                  <a:cubicBezTo>
                    <a:pt x="69850" y="90170"/>
                    <a:pt x="49530" y="92710"/>
                    <a:pt x="38100" y="90170"/>
                  </a:cubicBezTo>
                  <a:cubicBezTo>
                    <a:pt x="27940" y="88900"/>
                    <a:pt x="19050" y="82550"/>
                    <a:pt x="13970" y="73660"/>
                  </a:cubicBezTo>
                  <a:cubicBezTo>
                    <a:pt x="7620" y="63500"/>
                    <a:pt x="1270" y="43180"/>
                    <a:pt x="6350" y="31750"/>
                  </a:cubicBezTo>
                  <a:cubicBezTo>
                    <a:pt x="12700" y="17780"/>
                    <a:pt x="38100" y="0"/>
                    <a:pt x="53340" y="0"/>
                  </a:cubicBezTo>
                  <a:cubicBezTo>
                    <a:pt x="68580" y="1270"/>
                    <a:pt x="85090" y="13970"/>
                    <a:pt x="95250" y="36830"/>
                  </a:cubicBezTo>
                  <a:cubicBezTo>
                    <a:pt x="123190" y="99060"/>
                    <a:pt x="82550" y="375920"/>
                    <a:pt x="88900" y="464820"/>
                  </a:cubicBezTo>
                  <a:cubicBezTo>
                    <a:pt x="91440" y="504190"/>
                    <a:pt x="99060" y="511810"/>
                    <a:pt x="101600" y="549910"/>
                  </a:cubicBezTo>
                  <a:cubicBezTo>
                    <a:pt x="105410" y="621030"/>
                    <a:pt x="109220" y="820420"/>
                    <a:pt x="95250" y="863600"/>
                  </a:cubicBezTo>
                  <a:cubicBezTo>
                    <a:pt x="90170" y="876300"/>
                    <a:pt x="86360" y="881380"/>
                    <a:pt x="78740" y="886460"/>
                  </a:cubicBezTo>
                  <a:cubicBezTo>
                    <a:pt x="72390" y="891540"/>
                    <a:pt x="60960" y="894080"/>
                    <a:pt x="52070" y="892810"/>
                  </a:cubicBezTo>
                  <a:cubicBezTo>
                    <a:pt x="44450" y="891540"/>
                    <a:pt x="34290" y="886460"/>
                    <a:pt x="27940" y="880110"/>
                  </a:cubicBezTo>
                  <a:cubicBezTo>
                    <a:pt x="22860" y="873760"/>
                    <a:pt x="17780" y="854710"/>
                    <a:pt x="17780" y="85471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4" id="34"/>
          <p:cNvGrpSpPr/>
          <p:nvPr/>
        </p:nvGrpSpPr>
        <p:grpSpPr>
          <a:xfrm rot="0">
            <a:off x="9907905" y="5106467"/>
            <a:ext cx="278130" cy="330518"/>
            <a:chOff x="0" y="0"/>
            <a:chExt cx="370840" cy="44069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48260" y="45720"/>
              <a:ext cx="281940" cy="345440"/>
            </a:xfrm>
            <a:custGeom>
              <a:avLst/>
              <a:gdLst/>
              <a:ahLst/>
              <a:cxnLst/>
              <a:rect r="r" b="b" t="t" l="l"/>
              <a:pathLst>
                <a:path h="345440" w="281940">
                  <a:moveTo>
                    <a:pt x="45720" y="240030"/>
                  </a:moveTo>
                  <a:cubicBezTo>
                    <a:pt x="212090" y="266700"/>
                    <a:pt x="182880" y="292100"/>
                    <a:pt x="175260" y="288290"/>
                  </a:cubicBezTo>
                  <a:cubicBezTo>
                    <a:pt x="156210" y="278130"/>
                    <a:pt x="165100" y="93980"/>
                    <a:pt x="181610" y="48260"/>
                  </a:cubicBezTo>
                  <a:cubicBezTo>
                    <a:pt x="189230" y="25400"/>
                    <a:pt x="200660" y="10160"/>
                    <a:pt x="214630" y="5080"/>
                  </a:cubicBezTo>
                  <a:cubicBezTo>
                    <a:pt x="226060" y="0"/>
                    <a:pt x="246380" y="6350"/>
                    <a:pt x="255270" y="13970"/>
                  </a:cubicBezTo>
                  <a:cubicBezTo>
                    <a:pt x="264160" y="21590"/>
                    <a:pt x="271780" y="40640"/>
                    <a:pt x="270510" y="52070"/>
                  </a:cubicBezTo>
                  <a:cubicBezTo>
                    <a:pt x="269240" y="64770"/>
                    <a:pt x="257810" y="81280"/>
                    <a:pt x="247650" y="86360"/>
                  </a:cubicBezTo>
                  <a:cubicBezTo>
                    <a:pt x="236220" y="92710"/>
                    <a:pt x="215900" y="92710"/>
                    <a:pt x="205740" y="86360"/>
                  </a:cubicBezTo>
                  <a:cubicBezTo>
                    <a:pt x="194310" y="81280"/>
                    <a:pt x="184150" y="64770"/>
                    <a:pt x="182880" y="52070"/>
                  </a:cubicBezTo>
                  <a:cubicBezTo>
                    <a:pt x="180340" y="40640"/>
                    <a:pt x="187960" y="21590"/>
                    <a:pt x="198120" y="13970"/>
                  </a:cubicBezTo>
                  <a:cubicBezTo>
                    <a:pt x="207010" y="6350"/>
                    <a:pt x="226060" y="0"/>
                    <a:pt x="238760" y="5080"/>
                  </a:cubicBezTo>
                  <a:cubicBezTo>
                    <a:pt x="251460" y="10160"/>
                    <a:pt x="264160" y="27940"/>
                    <a:pt x="270510" y="48260"/>
                  </a:cubicBezTo>
                  <a:cubicBezTo>
                    <a:pt x="281940" y="82550"/>
                    <a:pt x="274320" y="154940"/>
                    <a:pt x="269240" y="204470"/>
                  </a:cubicBezTo>
                  <a:cubicBezTo>
                    <a:pt x="266700" y="246380"/>
                    <a:pt x="267970" y="300990"/>
                    <a:pt x="250190" y="322580"/>
                  </a:cubicBezTo>
                  <a:cubicBezTo>
                    <a:pt x="236220" y="339090"/>
                    <a:pt x="215900" y="341630"/>
                    <a:pt x="190500" y="342900"/>
                  </a:cubicBezTo>
                  <a:cubicBezTo>
                    <a:pt x="149860" y="345440"/>
                    <a:pt x="50800" y="327660"/>
                    <a:pt x="24130" y="313690"/>
                  </a:cubicBezTo>
                  <a:cubicBezTo>
                    <a:pt x="12700" y="308610"/>
                    <a:pt x="7620" y="302260"/>
                    <a:pt x="3810" y="294640"/>
                  </a:cubicBezTo>
                  <a:cubicBezTo>
                    <a:pt x="0" y="287020"/>
                    <a:pt x="0" y="274320"/>
                    <a:pt x="2540" y="266700"/>
                  </a:cubicBezTo>
                  <a:cubicBezTo>
                    <a:pt x="5080" y="259080"/>
                    <a:pt x="11430" y="248920"/>
                    <a:pt x="19050" y="245110"/>
                  </a:cubicBezTo>
                  <a:cubicBezTo>
                    <a:pt x="26670" y="240030"/>
                    <a:pt x="45720" y="240030"/>
                    <a:pt x="45720" y="24003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6" id="36"/>
          <p:cNvGrpSpPr/>
          <p:nvPr/>
        </p:nvGrpSpPr>
        <p:grpSpPr>
          <a:xfrm rot="0">
            <a:off x="10362248" y="5035982"/>
            <a:ext cx="135255" cy="184785"/>
            <a:chOff x="0" y="0"/>
            <a:chExt cx="180340" cy="24638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43180" y="46990"/>
              <a:ext cx="86360" cy="152400"/>
            </a:xfrm>
            <a:custGeom>
              <a:avLst/>
              <a:gdLst/>
              <a:ahLst/>
              <a:cxnLst/>
              <a:rect r="r" b="b" t="t" l="l"/>
              <a:pathLst>
                <a:path h="152400" w="86360">
                  <a:moveTo>
                    <a:pt x="85090" y="40640"/>
                  </a:moveTo>
                  <a:cubicBezTo>
                    <a:pt x="82550" y="123190"/>
                    <a:pt x="77470" y="137160"/>
                    <a:pt x="68580" y="143510"/>
                  </a:cubicBezTo>
                  <a:cubicBezTo>
                    <a:pt x="57150" y="148590"/>
                    <a:pt x="31750" y="147320"/>
                    <a:pt x="20320" y="139700"/>
                  </a:cubicBezTo>
                  <a:cubicBezTo>
                    <a:pt x="11430" y="133350"/>
                    <a:pt x="6350" y="116840"/>
                    <a:pt x="7620" y="106680"/>
                  </a:cubicBezTo>
                  <a:cubicBezTo>
                    <a:pt x="8890" y="95250"/>
                    <a:pt x="17780" y="81280"/>
                    <a:pt x="27940" y="76200"/>
                  </a:cubicBezTo>
                  <a:cubicBezTo>
                    <a:pt x="38100" y="71120"/>
                    <a:pt x="55880" y="71120"/>
                    <a:pt x="64770" y="76200"/>
                  </a:cubicBezTo>
                  <a:cubicBezTo>
                    <a:pt x="74930" y="81280"/>
                    <a:pt x="83820" y="95250"/>
                    <a:pt x="85090" y="106680"/>
                  </a:cubicBezTo>
                  <a:cubicBezTo>
                    <a:pt x="86360" y="116840"/>
                    <a:pt x="80010" y="133350"/>
                    <a:pt x="72390" y="140970"/>
                  </a:cubicBezTo>
                  <a:cubicBezTo>
                    <a:pt x="63500" y="147320"/>
                    <a:pt x="45720" y="152400"/>
                    <a:pt x="35560" y="148590"/>
                  </a:cubicBezTo>
                  <a:cubicBezTo>
                    <a:pt x="24130" y="143510"/>
                    <a:pt x="11430" y="127000"/>
                    <a:pt x="7620" y="110490"/>
                  </a:cubicBezTo>
                  <a:cubicBezTo>
                    <a:pt x="0" y="86360"/>
                    <a:pt x="3810" y="30480"/>
                    <a:pt x="17780" y="13970"/>
                  </a:cubicBezTo>
                  <a:cubicBezTo>
                    <a:pt x="26670" y="3810"/>
                    <a:pt x="48260" y="0"/>
                    <a:pt x="59690" y="3810"/>
                  </a:cubicBezTo>
                  <a:cubicBezTo>
                    <a:pt x="71120" y="8890"/>
                    <a:pt x="85090" y="40640"/>
                    <a:pt x="85090" y="4064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8" id="38"/>
          <p:cNvGrpSpPr/>
          <p:nvPr/>
        </p:nvGrpSpPr>
        <p:grpSpPr>
          <a:xfrm rot="0">
            <a:off x="9901238" y="4968354"/>
            <a:ext cx="236220" cy="279082"/>
            <a:chOff x="0" y="0"/>
            <a:chExt cx="314960" cy="372110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44450" y="48260"/>
              <a:ext cx="223520" cy="271780"/>
            </a:xfrm>
            <a:custGeom>
              <a:avLst/>
              <a:gdLst/>
              <a:ahLst/>
              <a:cxnLst/>
              <a:rect r="r" b="b" t="t" l="l"/>
              <a:pathLst>
                <a:path h="271780" w="223520">
                  <a:moveTo>
                    <a:pt x="182880" y="271780"/>
                  </a:moveTo>
                  <a:cubicBezTo>
                    <a:pt x="22860" y="260350"/>
                    <a:pt x="13970" y="251460"/>
                    <a:pt x="8890" y="237490"/>
                  </a:cubicBezTo>
                  <a:cubicBezTo>
                    <a:pt x="0" y="217170"/>
                    <a:pt x="3810" y="185420"/>
                    <a:pt x="6350" y="154940"/>
                  </a:cubicBezTo>
                  <a:cubicBezTo>
                    <a:pt x="8890" y="115570"/>
                    <a:pt x="10160" y="40640"/>
                    <a:pt x="30480" y="19050"/>
                  </a:cubicBezTo>
                  <a:cubicBezTo>
                    <a:pt x="43180" y="5080"/>
                    <a:pt x="68580" y="0"/>
                    <a:pt x="81280" y="5080"/>
                  </a:cubicBezTo>
                  <a:cubicBezTo>
                    <a:pt x="95250" y="10160"/>
                    <a:pt x="110490" y="36830"/>
                    <a:pt x="109220" y="50800"/>
                  </a:cubicBezTo>
                  <a:cubicBezTo>
                    <a:pt x="107950" y="64770"/>
                    <a:pt x="86360" y="85090"/>
                    <a:pt x="72390" y="88900"/>
                  </a:cubicBezTo>
                  <a:cubicBezTo>
                    <a:pt x="60960" y="91440"/>
                    <a:pt x="41910" y="85090"/>
                    <a:pt x="34290" y="76200"/>
                  </a:cubicBezTo>
                  <a:cubicBezTo>
                    <a:pt x="25400" y="67310"/>
                    <a:pt x="19050" y="48260"/>
                    <a:pt x="22860" y="36830"/>
                  </a:cubicBezTo>
                  <a:cubicBezTo>
                    <a:pt x="26670" y="22860"/>
                    <a:pt x="50800" y="5080"/>
                    <a:pt x="63500" y="2540"/>
                  </a:cubicBezTo>
                  <a:cubicBezTo>
                    <a:pt x="72390" y="0"/>
                    <a:pt x="82550" y="3810"/>
                    <a:pt x="90170" y="8890"/>
                  </a:cubicBezTo>
                  <a:cubicBezTo>
                    <a:pt x="99060" y="16510"/>
                    <a:pt x="106680" y="29210"/>
                    <a:pt x="109220" y="45720"/>
                  </a:cubicBezTo>
                  <a:cubicBezTo>
                    <a:pt x="114300" y="77470"/>
                    <a:pt x="64770" y="166370"/>
                    <a:pt x="85090" y="191770"/>
                  </a:cubicBezTo>
                  <a:cubicBezTo>
                    <a:pt x="102870" y="214630"/>
                    <a:pt x="189230" y="186690"/>
                    <a:pt x="208280" y="203200"/>
                  </a:cubicBezTo>
                  <a:cubicBezTo>
                    <a:pt x="219710" y="213360"/>
                    <a:pt x="223520" y="234950"/>
                    <a:pt x="218440" y="246380"/>
                  </a:cubicBezTo>
                  <a:cubicBezTo>
                    <a:pt x="214630" y="257810"/>
                    <a:pt x="182880" y="271780"/>
                    <a:pt x="182880" y="27178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40" id="40"/>
          <p:cNvGrpSpPr/>
          <p:nvPr/>
        </p:nvGrpSpPr>
        <p:grpSpPr>
          <a:xfrm rot="0">
            <a:off x="9910762" y="4932159"/>
            <a:ext cx="137160" cy="154305"/>
            <a:chOff x="0" y="0"/>
            <a:chExt cx="182880" cy="205740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50800" y="49530"/>
              <a:ext cx="81280" cy="104140"/>
            </a:xfrm>
            <a:custGeom>
              <a:avLst/>
              <a:gdLst/>
              <a:ahLst/>
              <a:cxnLst/>
              <a:rect r="r" b="b" t="t" l="l"/>
              <a:pathLst>
                <a:path h="104140" w="81280">
                  <a:moveTo>
                    <a:pt x="0" y="57150"/>
                  </a:moveTo>
                  <a:cubicBezTo>
                    <a:pt x="17780" y="10160"/>
                    <a:pt x="31750" y="1270"/>
                    <a:pt x="41910" y="1270"/>
                  </a:cubicBezTo>
                  <a:cubicBezTo>
                    <a:pt x="53340" y="0"/>
                    <a:pt x="68580" y="7620"/>
                    <a:pt x="74930" y="16510"/>
                  </a:cubicBezTo>
                  <a:cubicBezTo>
                    <a:pt x="81280" y="27940"/>
                    <a:pt x="80010" y="53340"/>
                    <a:pt x="73660" y="63500"/>
                  </a:cubicBezTo>
                  <a:cubicBezTo>
                    <a:pt x="67310" y="72390"/>
                    <a:pt x="50800" y="78740"/>
                    <a:pt x="39370" y="77470"/>
                  </a:cubicBezTo>
                  <a:cubicBezTo>
                    <a:pt x="29210" y="76200"/>
                    <a:pt x="15240" y="67310"/>
                    <a:pt x="10160" y="58420"/>
                  </a:cubicBezTo>
                  <a:cubicBezTo>
                    <a:pt x="3810" y="48260"/>
                    <a:pt x="3810" y="31750"/>
                    <a:pt x="8890" y="21590"/>
                  </a:cubicBezTo>
                  <a:cubicBezTo>
                    <a:pt x="13970" y="12700"/>
                    <a:pt x="27940" y="2540"/>
                    <a:pt x="38100" y="1270"/>
                  </a:cubicBezTo>
                  <a:cubicBezTo>
                    <a:pt x="48260" y="0"/>
                    <a:pt x="64770" y="5080"/>
                    <a:pt x="72390" y="13970"/>
                  </a:cubicBezTo>
                  <a:cubicBezTo>
                    <a:pt x="78740" y="21590"/>
                    <a:pt x="81280" y="36830"/>
                    <a:pt x="80010" y="48260"/>
                  </a:cubicBezTo>
                  <a:cubicBezTo>
                    <a:pt x="80010" y="62230"/>
                    <a:pt x="73660" y="82550"/>
                    <a:pt x="64770" y="91440"/>
                  </a:cubicBezTo>
                  <a:cubicBezTo>
                    <a:pt x="58420" y="99060"/>
                    <a:pt x="49530" y="102870"/>
                    <a:pt x="40640" y="104140"/>
                  </a:cubicBezTo>
                  <a:cubicBezTo>
                    <a:pt x="30480" y="104140"/>
                    <a:pt x="15240" y="99060"/>
                    <a:pt x="7620" y="91440"/>
                  </a:cubicBezTo>
                  <a:cubicBezTo>
                    <a:pt x="1270" y="83820"/>
                    <a:pt x="0" y="57150"/>
                    <a:pt x="0" y="5715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42" id="42"/>
          <p:cNvGrpSpPr/>
          <p:nvPr/>
        </p:nvGrpSpPr>
        <p:grpSpPr>
          <a:xfrm rot="0">
            <a:off x="9828848" y="3896792"/>
            <a:ext cx="333375" cy="673418"/>
            <a:chOff x="0" y="0"/>
            <a:chExt cx="444500" cy="897890"/>
          </a:xfrm>
        </p:grpSpPr>
        <p:sp>
          <p:nvSpPr>
            <p:cNvPr name="Freeform 43" id="43"/>
            <p:cNvSpPr/>
            <p:nvPr/>
          </p:nvSpPr>
          <p:spPr>
            <a:xfrm flipH="false" flipV="false" rot="0">
              <a:off x="30480" y="50800"/>
              <a:ext cx="364490" cy="796290"/>
            </a:xfrm>
            <a:custGeom>
              <a:avLst/>
              <a:gdLst/>
              <a:ahLst/>
              <a:cxnLst/>
              <a:rect r="r" b="b" t="t" l="l"/>
              <a:pathLst>
                <a:path h="796290" w="364490">
                  <a:moveTo>
                    <a:pt x="203200" y="796290"/>
                  </a:moveTo>
                  <a:cubicBezTo>
                    <a:pt x="35560" y="787400"/>
                    <a:pt x="24130" y="783590"/>
                    <a:pt x="20320" y="763270"/>
                  </a:cubicBezTo>
                  <a:cubicBezTo>
                    <a:pt x="0" y="684530"/>
                    <a:pt x="203200" y="182880"/>
                    <a:pt x="250190" y="77470"/>
                  </a:cubicBezTo>
                  <a:cubicBezTo>
                    <a:pt x="264160" y="43180"/>
                    <a:pt x="271780" y="25400"/>
                    <a:pt x="284480" y="12700"/>
                  </a:cubicBezTo>
                  <a:cubicBezTo>
                    <a:pt x="292100" y="5080"/>
                    <a:pt x="300990" y="1270"/>
                    <a:pt x="311150" y="1270"/>
                  </a:cubicBezTo>
                  <a:cubicBezTo>
                    <a:pt x="322580" y="0"/>
                    <a:pt x="342900" y="6350"/>
                    <a:pt x="350520" y="16510"/>
                  </a:cubicBezTo>
                  <a:cubicBezTo>
                    <a:pt x="359410" y="25400"/>
                    <a:pt x="364490" y="45720"/>
                    <a:pt x="360680" y="58420"/>
                  </a:cubicBezTo>
                  <a:cubicBezTo>
                    <a:pt x="355600" y="71120"/>
                    <a:pt x="331470" y="90170"/>
                    <a:pt x="316230" y="92710"/>
                  </a:cubicBezTo>
                  <a:cubicBezTo>
                    <a:pt x="303530" y="92710"/>
                    <a:pt x="284480" y="83820"/>
                    <a:pt x="278130" y="72390"/>
                  </a:cubicBezTo>
                  <a:cubicBezTo>
                    <a:pt x="271780" y="59690"/>
                    <a:pt x="273050" y="29210"/>
                    <a:pt x="280670" y="16510"/>
                  </a:cubicBezTo>
                  <a:cubicBezTo>
                    <a:pt x="288290" y="6350"/>
                    <a:pt x="308610" y="0"/>
                    <a:pt x="320040" y="0"/>
                  </a:cubicBezTo>
                  <a:cubicBezTo>
                    <a:pt x="330200" y="1270"/>
                    <a:pt x="340360" y="5080"/>
                    <a:pt x="347980" y="12700"/>
                  </a:cubicBezTo>
                  <a:cubicBezTo>
                    <a:pt x="355600" y="21590"/>
                    <a:pt x="361950" y="35560"/>
                    <a:pt x="361950" y="53340"/>
                  </a:cubicBezTo>
                  <a:cubicBezTo>
                    <a:pt x="359410" y="86360"/>
                    <a:pt x="321310" y="130810"/>
                    <a:pt x="297180" y="191770"/>
                  </a:cubicBezTo>
                  <a:cubicBezTo>
                    <a:pt x="252730" y="306070"/>
                    <a:pt x="175260" y="601980"/>
                    <a:pt x="134620" y="692150"/>
                  </a:cubicBezTo>
                  <a:cubicBezTo>
                    <a:pt x="118110" y="727710"/>
                    <a:pt x="99060" y="765810"/>
                    <a:pt x="92710" y="764540"/>
                  </a:cubicBezTo>
                  <a:cubicBezTo>
                    <a:pt x="87630" y="763270"/>
                    <a:pt x="82550" y="725170"/>
                    <a:pt x="91440" y="716280"/>
                  </a:cubicBezTo>
                  <a:cubicBezTo>
                    <a:pt x="109220" y="701040"/>
                    <a:pt x="208280" y="711200"/>
                    <a:pt x="228600" y="727710"/>
                  </a:cubicBezTo>
                  <a:cubicBezTo>
                    <a:pt x="240030" y="737870"/>
                    <a:pt x="243840" y="759460"/>
                    <a:pt x="238760" y="770890"/>
                  </a:cubicBezTo>
                  <a:cubicBezTo>
                    <a:pt x="234950" y="782320"/>
                    <a:pt x="203200" y="796290"/>
                    <a:pt x="203200" y="79629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44" id="44"/>
          <p:cNvGrpSpPr/>
          <p:nvPr/>
        </p:nvGrpSpPr>
        <p:grpSpPr>
          <a:xfrm rot="0">
            <a:off x="10287000" y="3797732"/>
            <a:ext cx="272415" cy="757238"/>
            <a:chOff x="0" y="0"/>
            <a:chExt cx="363220" cy="1009650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49530" y="45720"/>
              <a:ext cx="262890" cy="914400"/>
            </a:xfrm>
            <a:custGeom>
              <a:avLst/>
              <a:gdLst/>
              <a:ahLst/>
              <a:cxnLst/>
              <a:rect r="r" b="b" t="t" l="l"/>
              <a:pathLst>
                <a:path h="914400" w="262890">
                  <a:moveTo>
                    <a:pt x="186690" y="886460"/>
                  </a:moveTo>
                  <a:cubicBezTo>
                    <a:pt x="142240" y="742950"/>
                    <a:pt x="144780" y="706120"/>
                    <a:pt x="134620" y="652780"/>
                  </a:cubicBezTo>
                  <a:cubicBezTo>
                    <a:pt x="119380" y="570230"/>
                    <a:pt x="74930" y="436880"/>
                    <a:pt x="57150" y="336550"/>
                  </a:cubicBezTo>
                  <a:cubicBezTo>
                    <a:pt x="40640" y="250190"/>
                    <a:pt x="41910" y="134620"/>
                    <a:pt x="25400" y="90170"/>
                  </a:cubicBezTo>
                  <a:cubicBezTo>
                    <a:pt x="19050" y="71120"/>
                    <a:pt x="2540" y="67310"/>
                    <a:pt x="1270" y="54610"/>
                  </a:cubicBezTo>
                  <a:cubicBezTo>
                    <a:pt x="0" y="41910"/>
                    <a:pt x="7620" y="22860"/>
                    <a:pt x="17780" y="15240"/>
                  </a:cubicBezTo>
                  <a:cubicBezTo>
                    <a:pt x="27940" y="6350"/>
                    <a:pt x="46990" y="2540"/>
                    <a:pt x="59690" y="6350"/>
                  </a:cubicBezTo>
                  <a:cubicBezTo>
                    <a:pt x="71120" y="10160"/>
                    <a:pt x="86360" y="24130"/>
                    <a:pt x="90170" y="35560"/>
                  </a:cubicBezTo>
                  <a:cubicBezTo>
                    <a:pt x="93980" y="46990"/>
                    <a:pt x="90170" y="67310"/>
                    <a:pt x="82550" y="77470"/>
                  </a:cubicBezTo>
                  <a:cubicBezTo>
                    <a:pt x="74930" y="87630"/>
                    <a:pt x="57150" y="96520"/>
                    <a:pt x="44450" y="95250"/>
                  </a:cubicBezTo>
                  <a:cubicBezTo>
                    <a:pt x="31750" y="93980"/>
                    <a:pt x="12700" y="83820"/>
                    <a:pt x="7620" y="72390"/>
                  </a:cubicBezTo>
                  <a:cubicBezTo>
                    <a:pt x="1270" y="59690"/>
                    <a:pt x="5080" y="29210"/>
                    <a:pt x="13970" y="17780"/>
                  </a:cubicBezTo>
                  <a:cubicBezTo>
                    <a:pt x="21590" y="8890"/>
                    <a:pt x="41910" y="0"/>
                    <a:pt x="54610" y="5080"/>
                  </a:cubicBezTo>
                  <a:cubicBezTo>
                    <a:pt x="74930" y="12700"/>
                    <a:pt x="97790" y="55880"/>
                    <a:pt x="111760" y="93980"/>
                  </a:cubicBezTo>
                  <a:cubicBezTo>
                    <a:pt x="133350" y="152400"/>
                    <a:pt x="128270" y="240030"/>
                    <a:pt x="143510" y="323850"/>
                  </a:cubicBezTo>
                  <a:cubicBezTo>
                    <a:pt x="162560" y="429260"/>
                    <a:pt x="215900" y="596900"/>
                    <a:pt x="226060" y="674370"/>
                  </a:cubicBezTo>
                  <a:cubicBezTo>
                    <a:pt x="231140" y="711200"/>
                    <a:pt x="223520" y="728980"/>
                    <a:pt x="228600" y="758190"/>
                  </a:cubicBezTo>
                  <a:cubicBezTo>
                    <a:pt x="233680" y="793750"/>
                    <a:pt x="262890" y="847090"/>
                    <a:pt x="262890" y="871220"/>
                  </a:cubicBezTo>
                  <a:cubicBezTo>
                    <a:pt x="262890" y="883920"/>
                    <a:pt x="260350" y="891540"/>
                    <a:pt x="255270" y="897890"/>
                  </a:cubicBezTo>
                  <a:cubicBezTo>
                    <a:pt x="250190" y="904240"/>
                    <a:pt x="240030" y="910590"/>
                    <a:pt x="231140" y="913130"/>
                  </a:cubicBezTo>
                  <a:cubicBezTo>
                    <a:pt x="223520" y="914400"/>
                    <a:pt x="212090" y="913130"/>
                    <a:pt x="204470" y="908050"/>
                  </a:cubicBezTo>
                  <a:cubicBezTo>
                    <a:pt x="196850" y="904240"/>
                    <a:pt x="186690" y="886460"/>
                    <a:pt x="186690" y="88646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46" id="46"/>
          <p:cNvGrpSpPr/>
          <p:nvPr/>
        </p:nvGrpSpPr>
        <p:grpSpPr>
          <a:xfrm rot="0">
            <a:off x="9801225" y="3351009"/>
            <a:ext cx="608648" cy="553402"/>
            <a:chOff x="0" y="0"/>
            <a:chExt cx="811530" cy="737870"/>
          </a:xfrm>
        </p:grpSpPr>
        <p:sp>
          <p:nvSpPr>
            <p:cNvPr name="Freeform 47" id="47"/>
            <p:cNvSpPr/>
            <p:nvPr/>
          </p:nvSpPr>
          <p:spPr>
            <a:xfrm flipH="false" flipV="false" rot="0">
              <a:off x="33020" y="50800"/>
              <a:ext cx="726440" cy="632460"/>
            </a:xfrm>
            <a:custGeom>
              <a:avLst/>
              <a:gdLst/>
              <a:ahLst/>
              <a:cxnLst/>
              <a:rect r="r" b="b" t="t" l="l"/>
              <a:pathLst>
                <a:path h="632460" w="726440">
                  <a:moveTo>
                    <a:pt x="688340" y="626110"/>
                  </a:moveTo>
                  <a:cubicBezTo>
                    <a:pt x="477520" y="632460"/>
                    <a:pt x="415290" y="618490"/>
                    <a:pt x="359410" y="603250"/>
                  </a:cubicBezTo>
                  <a:cubicBezTo>
                    <a:pt x="302260" y="588010"/>
                    <a:pt x="237490" y="570230"/>
                    <a:pt x="195580" y="546100"/>
                  </a:cubicBezTo>
                  <a:cubicBezTo>
                    <a:pt x="163830" y="527050"/>
                    <a:pt x="144780" y="505460"/>
                    <a:pt x="121920" y="481330"/>
                  </a:cubicBezTo>
                  <a:cubicBezTo>
                    <a:pt x="97790" y="457200"/>
                    <a:pt x="72390" y="433070"/>
                    <a:pt x="54610" y="401320"/>
                  </a:cubicBezTo>
                  <a:cubicBezTo>
                    <a:pt x="36830" y="367030"/>
                    <a:pt x="24130" y="328930"/>
                    <a:pt x="17780" y="280670"/>
                  </a:cubicBezTo>
                  <a:cubicBezTo>
                    <a:pt x="7620" y="213360"/>
                    <a:pt x="0" y="72390"/>
                    <a:pt x="22860" y="30480"/>
                  </a:cubicBezTo>
                  <a:cubicBezTo>
                    <a:pt x="34290" y="11430"/>
                    <a:pt x="55880" y="0"/>
                    <a:pt x="69850" y="0"/>
                  </a:cubicBezTo>
                  <a:cubicBezTo>
                    <a:pt x="82550" y="0"/>
                    <a:pt x="100330" y="12700"/>
                    <a:pt x="106680" y="22860"/>
                  </a:cubicBezTo>
                  <a:cubicBezTo>
                    <a:pt x="111760" y="31750"/>
                    <a:pt x="115570" y="41910"/>
                    <a:pt x="113030" y="52070"/>
                  </a:cubicBezTo>
                  <a:cubicBezTo>
                    <a:pt x="107950" y="64770"/>
                    <a:pt x="87630" y="88900"/>
                    <a:pt x="73660" y="91440"/>
                  </a:cubicBezTo>
                  <a:cubicBezTo>
                    <a:pt x="60960" y="95250"/>
                    <a:pt x="40640" y="87630"/>
                    <a:pt x="33020" y="77470"/>
                  </a:cubicBezTo>
                  <a:cubicBezTo>
                    <a:pt x="24130" y="66040"/>
                    <a:pt x="20320" y="34290"/>
                    <a:pt x="27940" y="21590"/>
                  </a:cubicBezTo>
                  <a:cubicBezTo>
                    <a:pt x="33020" y="10160"/>
                    <a:pt x="52070" y="0"/>
                    <a:pt x="64770" y="0"/>
                  </a:cubicBezTo>
                  <a:cubicBezTo>
                    <a:pt x="80010" y="1270"/>
                    <a:pt x="100330" y="11430"/>
                    <a:pt x="110490" y="31750"/>
                  </a:cubicBezTo>
                  <a:cubicBezTo>
                    <a:pt x="134620" y="78740"/>
                    <a:pt x="91440" y="247650"/>
                    <a:pt x="113030" y="317500"/>
                  </a:cubicBezTo>
                  <a:cubicBezTo>
                    <a:pt x="128270" y="363220"/>
                    <a:pt x="160020" y="393700"/>
                    <a:pt x="186690" y="422910"/>
                  </a:cubicBezTo>
                  <a:cubicBezTo>
                    <a:pt x="207010" y="445770"/>
                    <a:pt x="223520" y="462280"/>
                    <a:pt x="251460" y="477520"/>
                  </a:cubicBezTo>
                  <a:cubicBezTo>
                    <a:pt x="290830" y="499110"/>
                    <a:pt x="358140" y="514350"/>
                    <a:pt x="406400" y="527050"/>
                  </a:cubicBezTo>
                  <a:cubicBezTo>
                    <a:pt x="449580" y="538480"/>
                    <a:pt x="483870" y="547370"/>
                    <a:pt x="528320" y="551180"/>
                  </a:cubicBezTo>
                  <a:cubicBezTo>
                    <a:pt x="581660" y="557530"/>
                    <a:pt x="676910" y="534670"/>
                    <a:pt x="706120" y="552450"/>
                  </a:cubicBezTo>
                  <a:cubicBezTo>
                    <a:pt x="720090" y="561340"/>
                    <a:pt x="726440" y="580390"/>
                    <a:pt x="726440" y="591820"/>
                  </a:cubicBezTo>
                  <a:cubicBezTo>
                    <a:pt x="726440" y="600710"/>
                    <a:pt x="720090" y="610870"/>
                    <a:pt x="713740" y="615950"/>
                  </a:cubicBezTo>
                  <a:cubicBezTo>
                    <a:pt x="707390" y="622300"/>
                    <a:pt x="688340" y="626110"/>
                    <a:pt x="688340" y="62611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48" id="48"/>
          <p:cNvGrpSpPr/>
          <p:nvPr/>
        </p:nvGrpSpPr>
        <p:grpSpPr>
          <a:xfrm rot="0">
            <a:off x="9686925" y="3378632"/>
            <a:ext cx="246697" cy="269558"/>
            <a:chOff x="0" y="0"/>
            <a:chExt cx="328930" cy="359410"/>
          </a:xfrm>
        </p:grpSpPr>
        <p:sp>
          <p:nvSpPr>
            <p:cNvPr name="Freeform 49" id="49"/>
            <p:cNvSpPr/>
            <p:nvPr/>
          </p:nvSpPr>
          <p:spPr>
            <a:xfrm flipH="false" flipV="false" rot="0">
              <a:off x="48260" y="44450"/>
              <a:ext cx="233680" cy="270510"/>
            </a:xfrm>
            <a:custGeom>
              <a:avLst/>
              <a:gdLst/>
              <a:ahLst/>
              <a:cxnLst/>
              <a:rect r="r" b="b" t="t" l="l"/>
              <a:pathLst>
                <a:path h="270510" w="233680">
                  <a:moveTo>
                    <a:pt x="173990" y="85090"/>
                  </a:moveTo>
                  <a:cubicBezTo>
                    <a:pt x="92710" y="102870"/>
                    <a:pt x="83820" y="123190"/>
                    <a:pt x="83820" y="137160"/>
                  </a:cubicBezTo>
                  <a:cubicBezTo>
                    <a:pt x="85090" y="148590"/>
                    <a:pt x="95250" y="162560"/>
                    <a:pt x="107950" y="170180"/>
                  </a:cubicBezTo>
                  <a:cubicBezTo>
                    <a:pt x="128270" y="181610"/>
                    <a:pt x="181610" y="170180"/>
                    <a:pt x="200660" y="177800"/>
                  </a:cubicBezTo>
                  <a:cubicBezTo>
                    <a:pt x="212090" y="181610"/>
                    <a:pt x="219710" y="185420"/>
                    <a:pt x="223520" y="194310"/>
                  </a:cubicBezTo>
                  <a:cubicBezTo>
                    <a:pt x="228600" y="207010"/>
                    <a:pt x="229870" y="237490"/>
                    <a:pt x="220980" y="247650"/>
                  </a:cubicBezTo>
                  <a:cubicBezTo>
                    <a:pt x="212090" y="257810"/>
                    <a:pt x="181610" y="264160"/>
                    <a:pt x="168910" y="259080"/>
                  </a:cubicBezTo>
                  <a:cubicBezTo>
                    <a:pt x="157480" y="255270"/>
                    <a:pt x="147320" y="237490"/>
                    <a:pt x="143510" y="226060"/>
                  </a:cubicBezTo>
                  <a:cubicBezTo>
                    <a:pt x="142240" y="217170"/>
                    <a:pt x="143510" y="207010"/>
                    <a:pt x="148590" y="198120"/>
                  </a:cubicBezTo>
                  <a:cubicBezTo>
                    <a:pt x="154940" y="189230"/>
                    <a:pt x="170180" y="176530"/>
                    <a:pt x="182880" y="175260"/>
                  </a:cubicBezTo>
                  <a:cubicBezTo>
                    <a:pt x="194310" y="173990"/>
                    <a:pt x="213360" y="181610"/>
                    <a:pt x="220980" y="190500"/>
                  </a:cubicBezTo>
                  <a:cubicBezTo>
                    <a:pt x="228600" y="200660"/>
                    <a:pt x="233680" y="219710"/>
                    <a:pt x="229870" y="231140"/>
                  </a:cubicBezTo>
                  <a:cubicBezTo>
                    <a:pt x="224790" y="243840"/>
                    <a:pt x="205740" y="257810"/>
                    <a:pt x="186690" y="262890"/>
                  </a:cubicBezTo>
                  <a:cubicBezTo>
                    <a:pt x="162560" y="270510"/>
                    <a:pt x="118110" y="260350"/>
                    <a:pt x="93980" y="254000"/>
                  </a:cubicBezTo>
                  <a:cubicBezTo>
                    <a:pt x="76200" y="250190"/>
                    <a:pt x="64770" y="243840"/>
                    <a:pt x="52070" y="236220"/>
                  </a:cubicBezTo>
                  <a:cubicBezTo>
                    <a:pt x="40640" y="227330"/>
                    <a:pt x="30480" y="220980"/>
                    <a:pt x="22860" y="207010"/>
                  </a:cubicBezTo>
                  <a:cubicBezTo>
                    <a:pt x="11430" y="187960"/>
                    <a:pt x="0" y="151130"/>
                    <a:pt x="2540" y="124460"/>
                  </a:cubicBezTo>
                  <a:cubicBezTo>
                    <a:pt x="6350" y="96520"/>
                    <a:pt x="24130" y="64770"/>
                    <a:pt x="43180" y="45720"/>
                  </a:cubicBezTo>
                  <a:cubicBezTo>
                    <a:pt x="60960" y="26670"/>
                    <a:pt x="87630" y="12700"/>
                    <a:pt x="111760" y="6350"/>
                  </a:cubicBezTo>
                  <a:cubicBezTo>
                    <a:pt x="134620" y="0"/>
                    <a:pt x="166370" y="2540"/>
                    <a:pt x="182880" y="7620"/>
                  </a:cubicBezTo>
                  <a:cubicBezTo>
                    <a:pt x="193040" y="11430"/>
                    <a:pt x="200660" y="16510"/>
                    <a:pt x="205740" y="24130"/>
                  </a:cubicBezTo>
                  <a:cubicBezTo>
                    <a:pt x="210820" y="31750"/>
                    <a:pt x="214630" y="49530"/>
                    <a:pt x="210820" y="59690"/>
                  </a:cubicBezTo>
                  <a:cubicBezTo>
                    <a:pt x="205740" y="69850"/>
                    <a:pt x="173990" y="85090"/>
                    <a:pt x="173990" y="8509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50" id="50"/>
          <p:cNvGrpSpPr/>
          <p:nvPr/>
        </p:nvGrpSpPr>
        <p:grpSpPr>
          <a:xfrm rot="0">
            <a:off x="10572750" y="3388157"/>
            <a:ext cx="252412" cy="297180"/>
            <a:chOff x="0" y="0"/>
            <a:chExt cx="336550" cy="396240"/>
          </a:xfrm>
        </p:grpSpPr>
        <p:sp>
          <p:nvSpPr>
            <p:cNvPr name="Freeform 51" id="51"/>
            <p:cNvSpPr/>
            <p:nvPr/>
          </p:nvSpPr>
          <p:spPr>
            <a:xfrm flipH="false" flipV="false" rot="0">
              <a:off x="48260" y="50800"/>
              <a:ext cx="242570" cy="295910"/>
            </a:xfrm>
            <a:custGeom>
              <a:avLst/>
              <a:gdLst/>
              <a:ahLst/>
              <a:cxnLst/>
              <a:rect r="r" b="b" t="t" l="l"/>
              <a:pathLst>
                <a:path h="295910" w="242570">
                  <a:moveTo>
                    <a:pt x="31750" y="11430"/>
                  </a:moveTo>
                  <a:cubicBezTo>
                    <a:pt x="119380" y="0"/>
                    <a:pt x="134620" y="2540"/>
                    <a:pt x="152400" y="10160"/>
                  </a:cubicBezTo>
                  <a:cubicBezTo>
                    <a:pt x="173990" y="19050"/>
                    <a:pt x="203200" y="41910"/>
                    <a:pt x="217170" y="60960"/>
                  </a:cubicBezTo>
                  <a:cubicBezTo>
                    <a:pt x="227330" y="73660"/>
                    <a:pt x="231140" y="85090"/>
                    <a:pt x="234950" y="101600"/>
                  </a:cubicBezTo>
                  <a:cubicBezTo>
                    <a:pt x="240030" y="124460"/>
                    <a:pt x="242570" y="167640"/>
                    <a:pt x="236220" y="190500"/>
                  </a:cubicBezTo>
                  <a:cubicBezTo>
                    <a:pt x="232410" y="207010"/>
                    <a:pt x="227330" y="217170"/>
                    <a:pt x="215900" y="228600"/>
                  </a:cubicBezTo>
                  <a:cubicBezTo>
                    <a:pt x="199390" y="247650"/>
                    <a:pt x="160020" y="276860"/>
                    <a:pt x="139700" y="281940"/>
                  </a:cubicBezTo>
                  <a:cubicBezTo>
                    <a:pt x="127000" y="284480"/>
                    <a:pt x="118110" y="275590"/>
                    <a:pt x="106680" y="276860"/>
                  </a:cubicBezTo>
                  <a:cubicBezTo>
                    <a:pt x="93980" y="278130"/>
                    <a:pt x="81280" y="294640"/>
                    <a:pt x="69850" y="294640"/>
                  </a:cubicBezTo>
                  <a:cubicBezTo>
                    <a:pt x="57150" y="293370"/>
                    <a:pt x="39370" y="284480"/>
                    <a:pt x="33020" y="273050"/>
                  </a:cubicBezTo>
                  <a:cubicBezTo>
                    <a:pt x="26670" y="261620"/>
                    <a:pt x="30480" y="231140"/>
                    <a:pt x="38100" y="219710"/>
                  </a:cubicBezTo>
                  <a:cubicBezTo>
                    <a:pt x="46990" y="210820"/>
                    <a:pt x="66040" y="203200"/>
                    <a:pt x="77470" y="207010"/>
                  </a:cubicBezTo>
                  <a:cubicBezTo>
                    <a:pt x="91440" y="209550"/>
                    <a:pt x="111760" y="231140"/>
                    <a:pt x="115570" y="245110"/>
                  </a:cubicBezTo>
                  <a:cubicBezTo>
                    <a:pt x="118110" y="256540"/>
                    <a:pt x="109220" y="275590"/>
                    <a:pt x="100330" y="283210"/>
                  </a:cubicBezTo>
                  <a:cubicBezTo>
                    <a:pt x="91440" y="292100"/>
                    <a:pt x="71120" y="295910"/>
                    <a:pt x="59690" y="293370"/>
                  </a:cubicBezTo>
                  <a:cubicBezTo>
                    <a:pt x="48260" y="289560"/>
                    <a:pt x="33020" y="276860"/>
                    <a:pt x="29210" y="265430"/>
                  </a:cubicBezTo>
                  <a:cubicBezTo>
                    <a:pt x="25400" y="254000"/>
                    <a:pt x="26670" y="234950"/>
                    <a:pt x="35560" y="223520"/>
                  </a:cubicBezTo>
                  <a:cubicBezTo>
                    <a:pt x="50800" y="207010"/>
                    <a:pt x="111760" y="207010"/>
                    <a:pt x="132080" y="190500"/>
                  </a:cubicBezTo>
                  <a:cubicBezTo>
                    <a:pt x="146050" y="179070"/>
                    <a:pt x="152400" y="163830"/>
                    <a:pt x="154940" y="149860"/>
                  </a:cubicBezTo>
                  <a:cubicBezTo>
                    <a:pt x="158750" y="135890"/>
                    <a:pt x="160020" y="119380"/>
                    <a:pt x="153670" y="107950"/>
                  </a:cubicBezTo>
                  <a:cubicBezTo>
                    <a:pt x="147320" y="95250"/>
                    <a:pt x="129540" y="83820"/>
                    <a:pt x="114300" y="80010"/>
                  </a:cubicBezTo>
                  <a:cubicBezTo>
                    <a:pt x="93980" y="74930"/>
                    <a:pt x="58420" y="91440"/>
                    <a:pt x="40640" y="88900"/>
                  </a:cubicBezTo>
                  <a:cubicBezTo>
                    <a:pt x="29210" y="87630"/>
                    <a:pt x="21590" y="85090"/>
                    <a:pt x="15240" y="78740"/>
                  </a:cubicBezTo>
                  <a:cubicBezTo>
                    <a:pt x="7620" y="71120"/>
                    <a:pt x="0" y="55880"/>
                    <a:pt x="2540" y="44450"/>
                  </a:cubicBezTo>
                  <a:cubicBezTo>
                    <a:pt x="5080" y="33020"/>
                    <a:pt x="31750" y="11430"/>
                    <a:pt x="31750" y="1143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52" id="52"/>
          <p:cNvGrpSpPr/>
          <p:nvPr/>
        </p:nvGrpSpPr>
        <p:grpSpPr>
          <a:xfrm rot="0">
            <a:off x="10199370" y="3172892"/>
            <a:ext cx="500062" cy="726757"/>
            <a:chOff x="0" y="0"/>
            <a:chExt cx="666750" cy="969010"/>
          </a:xfrm>
        </p:grpSpPr>
        <p:sp>
          <p:nvSpPr>
            <p:cNvPr name="Freeform 53" id="53"/>
            <p:cNvSpPr/>
            <p:nvPr/>
          </p:nvSpPr>
          <p:spPr>
            <a:xfrm flipH="false" flipV="false" rot="0">
              <a:off x="46990" y="44450"/>
              <a:ext cx="572770" cy="873760"/>
            </a:xfrm>
            <a:custGeom>
              <a:avLst/>
              <a:gdLst/>
              <a:ahLst/>
              <a:cxnLst/>
              <a:rect r="r" b="b" t="t" l="l"/>
              <a:pathLst>
                <a:path h="873760" w="572770">
                  <a:moveTo>
                    <a:pt x="172720" y="795020"/>
                  </a:moveTo>
                  <a:cubicBezTo>
                    <a:pt x="360680" y="701040"/>
                    <a:pt x="401320" y="654050"/>
                    <a:pt x="429260" y="612140"/>
                  </a:cubicBezTo>
                  <a:cubicBezTo>
                    <a:pt x="453390" y="575310"/>
                    <a:pt x="473710" y="532130"/>
                    <a:pt x="480060" y="496570"/>
                  </a:cubicBezTo>
                  <a:cubicBezTo>
                    <a:pt x="485140" y="468630"/>
                    <a:pt x="480060" y="439420"/>
                    <a:pt x="477520" y="417830"/>
                  </a:cubicBezTo>
                  <a:cubicBezTo>
                    <a:pt x="476250" y="401320"/>
                    <a:pt x="477520" y="392430"/>
                    <a:pt x="472440" y="377190"/>
                  </a:cubicBezTo>
                  <a:cubicBezTo>
                    <a:pt x="463550" y="355600"/>
                    <a:pt x="445770" y="328930"/>
                    <a:pt x="426720" y="302260"/>
                  </a:cubicBezTo>
                  <a:cubicBezTo>
                    <a:pt x="403860" y="271780"/>
                    <a:pt x="373380" y="234950"/>
                    <a:pt x="337820" y="205740"/>
                  </a:cubicBezTo>
                  <a:cubicBezTo>
                    <a:pt x="297180" y="173990"/>
                    <a:pt x="243840" y="146050"/>
                    <a:pt x="191770" y="125730"/>
                  </a:cubicBezTo>
                  <a:cubicBezTo>
                    <a:pt x="137160" y="105410"/>
                    <a:pt x="43180" y="109220"/>
                    <a:pt x="17780" y="86360"/>
                  </a:cubicBezTo>
                  <a:cubicBezTo>
                    <a:pt x="5080" y="74930"/>
                    <a:pt x="0" y="58420"/>
                    <a:pt x="3810" y="45720"/>
                  </a:cubicBezTo>
                  <a:cubicBezTo>
                    <a:pt x="7620" y="31750"/>
                    <a:pt x="29210" y="8890"/>
                    <a:pt x="44450" y="6350"/>
                  </a:cubicBezTo>
                  <a:cubicBezTo>
                    <a:pt x="57150" y="3810"/>
                    <a:pt x="76200" y="12700"/>
                    <a:pt x="85090" y="22860"/>
                  </a:cubicBezTo>
                  <a:cubicBezTo>
                    <a:pt x="92710" y="31750"/>
                    <a:pt x="97790" y="53340"/>
                    <a:pt x="93980" y="64770"/>
                  </a:cubicBezTo>
                  <a:cubicBezTo>
                    <a:pt x="91440" y="77470"/>
                    <a:pt x="77470" y="93980"/>
                    <a:pt x="64770" y="96520"/>
                  </a:cubicBezTo>
                  <a:cubicBezTo>
                    <a:pt x="49530" y="100330"/>
                    <a:pt x="20320" y="90170"/>
                    <a:pt x="11430" y="78740"/>
                  </a:cubicBezTo>
                  <a:cubicBezTo>
                    <a:pt x="2540" y="68580"/>
                    <a:pt x="0" y="46990"/>
                    <a:pt x="6350" y="35560"/>
                  </a:cubicBezTo>
                  <a:cubicBezTo>
                    <a:pt x="12700" y="22860"/>
                    <a:pt x="31750" y="10160"/>
                    <a:pt x="54610" y="6350"/>
                  </a:cubicBezTo>
                  <a:cubicBezTo>
                    <a:pt x="92710" y="0"/>
                    <a:pt x="172720" y="27940"/>
                    <a:pt x="227330" y="48260"/>
                  </a:cubicBezTo>
                  <a:cubicBezTo>
                    <a:pt x="281940" y="69850"/>
                    <a:pt x="337820" y="96520"/>
                    <a:pt x="383540" y="132080"/>
                  </a:cubicBezTo>
                  <a:cubicBezTo>
                    <a:pt x="430530" y="166370"/>
                    <a:pt x="474980" y="215900"/>
                    <a:pt x="506730" y="259080"/>
                  </a:cubicBezTo>
                  <a:cubicBezTo>
                    <a:pt x="530860" y="294640"/>
                    <a:pt x="551180" y="327660"/>
                    <a:pt x="561340" y="367030"/>
                  </a:cubicBezTo>
                  <a:cubicBezTo>
                    <a:pt x="572770" y="410210"/>
                    <a:pt x="572770" y="474980"/>
                    <a:pt x="567690" y="508000"/>
                  </a:cubicBezTo>
                  <a:cubicBezTo>
                    <a:pt x="565150" y="527050"/>
                    <a:pt x="560070" y="533400"/>
                    <a:pt x="552450" y="551180"/>
                  </a:cubicBezTo>
                  <a:cubicBezTo>
                    <a:pt x="538480" y="584200"/>
                    <a:pt x="506730" y="645160"/>
                    <a:pt x="482600" y="680720"/>
                  </a:cubicBezTo>
                  <a:cubicBezTo>
                    <a:pt x="462280" y="708660"/>
                    <a:pt x="443230" y="728980"/>
                    <a:pt x="421640" y="750570"/>
                  </a:cubicBezTo>
                  <a:cubicBezTo>
                    <a:pt x="400050" y="770890"/>
                    <a:pt x="378460" y="788670"/>
                    <a:pt x="351790" y="806450"/>
                  </a:cubicBezTo>
                  <a:cubicBezTo>
                    <a:pt x="321310" y="826770"/>
                    <a:pt x="276860" y="850900"/>
                    <a:pt x="246380" y="862330"/>
                  </a:cubicBezTo>
                  <a:cubicBezTo>
                    <a:pt x="227330" y="869950"/>
                    <a:pt x="210820" y="872490"/>
                    <a:pt x="194310" y="873760"/>
                  </a:cubicBezTo>
                  <a:cubicBezTo>
                    <a:pt x="180340" y="873760"/>
                    <a:pt x="165100" y="873760"/>
                    <a:pt x="154940" y="868680"/>
                  </a:cubicBezTo>
                  <a:cubicBezTo>
                    <a:pt x="146050" y="863600"/>
                    <a:pt x="139700" y="855980"/>
                    <a:pt x="137160" y="848360"/>
                  </a:cubicBezTo>
                  <a:cubicBezTo>
                    <a:pt x="133350" y="838200"/>
                    <a:pt x="134620" y="820420"/>
                    <a:pt x="140970" y="811530"/>
                  </a:cubicBezTo>
                  <a:cubicBezTo>
                    <a:pt x="147320" y="803910"/>
                    <a:pt x="172720" y="795020"/>
                    <a:pt x="172720" y="79502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54" id="54"/>
          <p:cNvGrpSpPr/>
          <p:nvPr/>
        </p:nvGrpSpPr>
        <p:grpSpPr>
          <a:xfrm rot="0">
            <a:off x="9809798" y="3182417"/>
            <a:ext cx="530543" cy="351472"/>
            <a:chOff x="0" y="0"/>
            <a:chExt cx="707390" cy="468630"/>
          </a:xfrm>
        </p:grpSpPr>
        <p:sp>
          <p:nvSpPr>
            <p:cNvPr name="Freeform 55" id="55"/>
            <p:cNvSpPr/>
            <p:nvPr/>
          </p:nvSpPr>
          <p:spPr>
            <a:xfrm flipH="false" flipV="false" rot="0">
              <a:off x="43180" y="45720"/>
              <a:ext cx="615950" cy="373380"/>
            </a:xfrm>
            <a:custGeom>
              <a:avLst/>
              <a:gdLst/>
              <a:ahLst/>
              <a:cxnLst/>
              <a:rect r="r" b="b" t="t" l="l"/>
              <a:pathLst>
                <a:path h="373380" w="615950">
                  <a:moveTo>
                    <a:pt x="576580" y="83820"/>
                  </a:moveTo>
                  <a:cubicBezTo>
                    <a:pt x="347980" y="113030"/>
                    <a:pt x="293370" y="128270"/>
                    <a:pt x="248920" y="152400"/>
                  </a:cubicBezTo>
                  <a:cubicBezTo>
                    <a:pt x="209550" y="173990"/>
                    <a:pt x="176530" y="200660"/>
                    <a:pt x="148590" y="233680"/>
                  </a:cubicBezTo>
                  <a:cubicBezTo>
                    <a:pt x="116840" y="270510"/>
                    <a:pt x="96520" y="349250"/>
                    <a:pt x="73660" y="365760"/>
                  </a:cubicBezTo>
                  <a:cubicBezTo>
                    <a:pt x="63500" y="373380"/>
                    <a:pt x="54610" y="373380"/>
                    <a:pt x="45720" y="370840"/>
                  </a:cubicBezTo>
                  <a:cubicBezTo>
                    <a:pt x="34290" y="368300"/>
                    <a:pt x="15240" y="358140"/>
                    <a:pt x="11430" y="345440"/>
                  </a:cubicBezTo>
                  <a:cubicBezTo>
                    <a:pt x="6350" y="332740"/>
                    <a:pt x="11430" y="302260"/>
                    <a:pt x="21590" y="292100"/>
                  </a:cubicBezTo>
                  <a:cubicBezTo>
                    <a:pt x="30480" y="283210"/>
                    <a:pt x="50800" y="279400"/>
                    <a:pt x="63500" y="281940"/>
                  </a:cubicBezTo>
                  <a:cubicBezTo>
                    <a:pt x="74930" y="285750"/>
                    <a:pt x="90170" y="298450"/>
                    <a:pt x="93980" y="311150"/>
                  </a:cubicBezTo>
                  <a:cubicBezTo>
                    <a:pt x="99060" y="322580"/>
                    <a:pt x="95250" y="342900"/>
                    <a:pt x="88900" y="353060"/>
                  </a:cubicBezTo>
                  <a:cubicBezTo>
                    <a:pt x="81280" y="363220"/>
                    <a:pt x="63500" y="373380"/>
                    <a:pt x="50800" y="370840"/>
                  </a:cubicBezTo>
                  <a:cubicBezTo>
                    <a:pt x="35560" y="369570"/>
                    <a:pt x="13970" y="353060"/>
                    <a:pt x="7620" y="336550"/>
                  </a:cubicBezTo>
                  <a:cubicBezTo>
                    <a:pt x="0" y="316230"/>
                    <a:pt x="13970" y="276860"/>
                    <a:pt x="26670" y="248920"/>
                  </a:cubicBezTo>
                  <a:cubicBezTo>
                    <a:pt x="40640" y="219710"/>
                    <a:pt x="64770" y="191770"/>
                    <a:pt x="91440" y="166370"/>
                  </a:cubicBezTo>
                  <a:cubicBezTo>
                    <a:pt x="121920" y="135890"/>
                    <a:pt x="166370" y="105410"/>
                    <a:pt x="200660" y="83820"/>
                  </a:cubicBezTo>
                  <a:cubicBezTo>
                    <a:pt x="227330" y="68580"/>
                    <a:pt x="243840" y="59690"/>
                    <a:pt x="275590" y="48260"/>
                  </a:cubicBezTo>
                  <a:cubicBezTo>
                    <a:pt x="326390" y="30480"/>
                    <a:pt x="419100" y="7620"/>
                    <a:pt x="478790" y="5080"/>
                  </a:cubicBezTo>
                  <a:cubicBezTo>
                    <a:pt x="524510" y="2540"/>
                    <a:pt x="582930" y="0"/>
                    <a:pt x="601980" y="16510"/>
                  </a:cubicBezTo>
                  <a:cubicBezTo>
                    <a:pt x="613410" y="26670"/>
                    <a:pt x="615950" y="48260"/>
                    <a:pt x="612140" y="59690"/>
                  </a:cubicBezTo>
                  <a:cubicBezTo>
                    <a:pt x="608330" y="71120"/>
                    <a:pt x="576580" y="83820"/>
                    <a:pt x="576580" y="8382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56" id="56"/>
          <p:cNvGrpSpPr/>
          <p:nvPr/>
        </p:nvGrpSpPr>
        <p:grpSpPr>
          <a:xfrm rot="0">
            <a:off x="9765982" y="3233852"/>
            <a:ext cx="176212" cy="225742"/>
            <a:chOff x="0" y="0"/>
            <a:chExt cx="234950" cy="300990"/>
          </a:xfrm>
        </p:grpSpPr>
        <p:sp>
          <p:nvSpPr>
            <p:cNvPr name="Freeform 57" id="57"/>
            <p:cNvSpPr/>
            <p:nvPr/>
          </p:nvSpPr>
          <p:spPr>
            <a:xfrm flipH="false" flipV="false" rot="0">
              <a:off x="41910" y="49530"/>
              <a:ext cx="143510" cy="203200"/>
            </a:xfrm>
            <a:custGeom>
              <a:avLst/>
              <a:gdLst/>
              <a:ahLst/>
              <a:cxnLst/>
              <a:rect r="r" b="b" t="t" l="l"/>
              <a:pathLst>
                <a:path h="203200" w="143510">
                  <a:moveTo>
                    <a:pt x="81280" y="27940"/>
                  </a:moveTo>
                  <a:cubicBezTo>
                    <a:pt x="113030" y="123190"/>
                    <a:pt x="142240" y="143510"/>
                    <a:pt x="142240" y="161290"/>
                  </a:cubicBezTo>
                  <a:cubicBezTo>
                    <a:pt x="140970" y="175260"/>
                    <a:pt x="121920" y="194310"/>
                    <a:pt x="110490" y="199390"/>
                  </a:cubicBezTo>
                  <a:cubicBezTo>
                    <a:pt x="102870" y="203200"/>
                    <a:pt x="92710" y="200660"/>
                    <a:pt x="85090" y="196850"/>
                  </a:cubicBezTo>
                  <a:cubicBezTo>
                    <a:pt x="76200" y="191770"/>
                    <a:pt x="63500" y="179070"/>
                    <a:pt x="62230" y="167640"/>
                  </a:cubicBezTo>
                  <a:cubicBezTo>
                    <a:pt x="59690" y="156210"/>
                    <a:pt x="64770" y="139700"/>
                    <a:pt x="73660" y="132080"/>
                  </a:cubicBezTo>
                  <a:cubicBezTo>
                    <a:pt x="81280" y="123190"/>
                    <a:pt x="97790" y="118110"/>
                    <a:pt x="109220" y="120650"/>
                  </a:cubicBezTo>
                  <a:cubicBezTo>
                    <a:pt x="120650" y="123190"/>
                    <a:pt x="134620" y="134620"/>
                    <a:pt x="138430" y="144780"/>
                  </a:cubicBezTo>
                  <a:cubicBezTo>
                    <a:pt x="143510" y="154940"/>
                    <a:pt x="142240" y="172720"/>
                    <a:pt x="135890" y="181610"/>
                  </a:cubicBezTo>
                  <a:cubicBezTo>
                    <a:pt x="127000" y="191770"/>
                    <a:pt x="104140" y="201930"/>
                    <a:pt x="88900" y="198120"/>
                  </a:cubicBezTo>
                  <a:cubicBezTo>
                    <a:pt x="68580" y="194310"/>
                    <a:pt x="41910" y="160020"/>
                    <a:pt x="29210" y="133350"/>
                  </a:cubicBezTo>
                  <a:cubicBezTo>
                    <a:pt x="13970" y="102870"/>
                    <a:pt x="0" y="45720"/>
                    <a:pt x="8890" y="24130"/>
                  </a:cubicBezTo>
                  <a:cubicBezTo>
                    <a:pt x="15240" y="10160"/>
                    <a:pt x="35560" y="0"/>
                    <a:pt x="46990" y="1270"/>
                  </a:cubicBezTo>
                  <a:cubicBezTo>
                    <a:pt x="59690" y="1270"/>
                    <a:pt x="81280" y="27940"/>
                    <a:pt x="81280" y="2794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58" id="58"/>
          <p:cNvGrpSpPr/>
          <p:nvPr/>
        </p:nvGrpSpPr>
        <p:grpSpPr>
          <a:xfrm rot="0">
            <a:off x="9876472" y="3117647"/>
            <a:ext cx="161925" cy="250508"/>
            <a:chOff x="0" y="0"/>
            <a:chExt cx="215900" cy="334010"/>
          </a:xfrm>
        </p:grpSpPr>
        <p:sp>
          <p:nvSpPr>
            <p:cNvPr name="Freeform 59" id="59"/>
            <p:cNvSpPr/>
            <p:nvPr/>
          </p:nvSpPr>
          <p:spPr>
            <a:xfrm flipH="false" flipV="false" rot="0">
              <a:off x="46990" y="48260"/>
              <a:ext cx="118110" cy="240030"/>
            </a:xfrm>
            <a:custGeom>
              <a:avLst/>
              <a:gdLst/>
              <a:ahLst/>
              <a:cxnLst/>
              <a:rect r="r" b="b" t="t" l="l"/>
              <a:pathLst>
                <a:path h="240030" w="118110">
                  <a:moveTo>
                    <a:pt x="81280" y="39370"/>
                  </a:moveTo>
                  <a:cubicBezTo>
                    <a:pt x="86360" y="130810"/>
                    <a:pt x="118110" y="167640"/>
                    <a:pt x="116840" y="190500"/>
                  </a:cubicBezTo>
                  <a:cubicBezTo>
                    <a:pt x="115570" y="208280"/>
                    <a:pt x="104140" y="228600"/>
                    <a:pt x="91440" y="233680"/>
                  </a:cubicBezTo>
                  <a:cubicBezTo>
                    <a:pt x="81280" y="240030"/>
                    <a:pt x="62230" y="237490"/>
                    <a:pt x="53340" y="231140"/>
                  </a:cubicBezTo>
                  <a:cubicBezTo>
                    <a:pt x="43180" y="222250"/>
                    <a:pt x="33020" y="196850"/>
                    <a:pt x="36830" y="184150"/>
                  </a:cubicBezTo>
                  <a:cubicBezTo>
                    <a:pt x="39370" y="172720"/>
                    <a:pt x="53340" y="158750"/>
                    <a:pt x="64770" y="156210"/>
                  </a:cubicBezTo>
                  <a:cubicBezTo>
                    <a:pt x="77470" y="153670"/>
                    <a:pt x="102870" y="165100"/>
                    <a:pt x="110490" y="173990"/>
                  </a:cubicBezTo>
                  <a:cubicBezTo>
                    <a:pt x="116840" y="180340"/>
                    <a:pt x="118110" y="191770"/>
                    <a:pt x="116840" y="199390"/>
                  </a:cubicBezTo>
                  <a:cubicBezTo>
                    <a:pt x="115570" y="210820"/>
                    <a:pt x="106680" y="227330"/>
                    <a:pt x="96520" y="232410"/>
                  </a:cubicBezTo>
                  <a:cubicBezTo>
                    <a:pt x="83820" y="237490"/>
                    <a:pt x="59690" y="236220"/>
                    <a:pt x="46990" y="224790"/>
                  </a:cubicBezTo>
                  <a:cubicBezTo>
                    <a:pt x="25400" y="208280"/>
                    <a:pt x="8890" y="140970"/>
                    <a:pt x="3810" y="111760"/>
                  </a:cubicBezTo>
                  <a:cubicBezTo>
                    <a:pt x="0" y="92710"/>
                    <a:pt x="2540" y="80010"/>
                    <a:pt x="3810" y="64770"/>
                  </a:cubicBezTo>
                  <a:cubicBezTo>
                    <a:pt x="3810" y="49530"/>
                    <a:pt x="2540" y="31750"/>
                    <a:pt x="7620" y="21590"/>
                  </a:cubicBezTo>
                  <a:cubicBezTo>
                    <a:pt x="12700" y="12700"/>
                    <a:pt x="20320" y="5080"/>
                    <a:pt x="29210" y="2540"/>
                  </a:cubicBezTo>
                  <a:cubicBezTo>
                    <a:pt x="38100" y="0"/>
                    <a:pt x="55880" y="1270"/>
                    <a:pt x="64770" y="7620"/>
                  </a:cubicBezTo>
                  <a:cubicBezTo>
                    <a:pt x="73660" y="12700"/>
                    <a:pt x="81280" y="39370"/>
                    <a:pt x="81280" y="3937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60" id="60"/>
          <p:cNvGrpSpPr/>
          <p:nvPr/>
        </p:nvGrpSpPr>
        <p:grpSpPr>
          <a:xfrm rot="0">
            <a:off x="9996488" y="3197657"/>
            <a:ext cx="128588" cy="124777"/>
            <a:chOff x="0" y="0"/>
            <a:chExt cx="171450" cy="166370"/>
          </a:xfrm>
        </p:grpSpPr>
        <p:sp>
          <p:nvSpPr>
            <p:cNvPr name="Freeform 61" id="61"/>
            <p:cNvSpPr/>
            <p:nvPr/>
          </p:nvSpPr>
          <p:spPr>
            <a:xfrm flipH="false" flipV="false" rot="0">
              <a:off x="44450" y="43180"/>
              <a:ext cx="74930" cy="77470"/>
            </a:xfrm>
            <a:custGeom>
              <a:avLst/>
              <a:gdLst/>
              <a:ahLst/>
              <a:cxnLst/>
              <a:rect r="r" b="b" t="t" l="l"/>
              <a:pathLst>
                <a:path h="77470" w="74930">
                  <a:moveTo>
                    <a:pt x="74930" y="26670"/>
                  </a:moveTo>
                  <a:cubicBezTo>
                    <a:pt x="43180" y="77470"/>
                    <a:pt x="12700" y="68580"/>
                    <a:pt x="6350" y="57150"/>
                  </a:cubicBezTo>
                  <a:cubicBezTo>
                    <a:pt x="0" y="46990"/>
                    <a:pt x="5080" y="15240"/>
                    <a:pt x="15240" y="7620"/>
                  </a:cubicBezTo>
                  <a:cubicBezTo>
                    <a:pt x="25400" y="0"/>
                    <a:pt x="66040" y="11430"/>
                    <a:pt x="66040" y="1143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62" id="62"/>
          <p:cNvGrpSpPr/>
          <p:nvPr/>
        </p:nvGrpSpPr>
        <p:grpSpPr>
          <a:xfrm rot="0">
            <a:off x="9991725" y="3085262"/>
            <a:ext cx="163830" cy="240983"/>
            <a:chOff x="0" y="0"/>
            <a:chExt cx="218440" cy="321310"/>
          </a:xfrm>
        </p:grpSpPr>
        <p:sp>
          <p:nvSpPr>
            <p:cNvPr name="Freeform 63" id="63"/>
            <p:cNvSpPr/>
            <p:nvPr/>
          </p:nvSpPr>
          <p:spPr>
            <a:xfrm flipH="false" flipV="false" rot="0">
              <a:off x="50800" y="48260"/>
              <a:ext cx="119380" cy="222250"/>
            </a:xfrm>
            <a:custGeom>
              <a:avLst/>
              <a:gdLst/>
              <a:ahLst/>
              <a:cxnLst/>
              <a:rect r="r" b="b" t="t" l="l"/>
              <a:pathLst>
                <a:path h="222250" w="119380">
                  <a:moveTo>
                    <a:pt x="0" y="182880"/>
                  </a:moveTo>
                  <a:cubicBezTo>
                    <a:pt x="20320" y="53340"/>
                    <a:pt x="31750" y="21590"/>
                    <a:pt x="49530" y="11430"/>
                  </a:cubicBezTo>
                  <a:cubicBezTo>
                    <a:pt x="62230" y="2540"/>
                    <a:pt x="86360" y="2540"/>
                    <a:pt x="97790" y="8890"/>
                  </a:cubicBezTo>
                  <a:cubicBezTo>
                    <a:pt x="107950" y="13970"/>
                    <a:pt x="115570" y="30480"/>
                    <a:pt x="115570" y="41910"/>
                  </a:cubicBezTo>
                  <a:cubicBezTo>
                    <a:pt x="116840" y="53340"/>
                    <a:pt x="107950" y="69850"/>
                    <a:pt x="97790" y="76200"/>
                  </a:cubicBezTo>
                  <a:cubicBezTo>
                    <a:pt x="88900" y="82550"/>
                    <a:pt x="71120" y="83820"/>
                    <a:pt x="60960" y="80010"/>
                  </a:cubicBezTo>
                  <a:cubicBezTo>
                    <a:pt x="49530" y="76200"/>
                    <a:pt x="38100" y="62230"/>
                    <a:pt x="35560" y="50800"/>
                  </a:cubicBezTo>
                  <a:cubicBezTo>
                    <a:pt x="33020" y="40640"/>
                    <a:pt x="38100" y="22860"/>
                    <a:pt x="45720" y="13970"/>
                  </a:cubicBezTo>
                  <a:cubicBezTo>
                    <a:pt x="53340" y="6350"/>
                    <a:pt x="71120" y="0"/>
                    <a:pt x="82550" y="2540"/>
                  </a:cubicBezTo>
                  <a:cubicBezTo>
                    <a:pt x="93980" y="5080"/>
                    <a:pt x="113030" y="22860"/>
                    <a:pt x="115570" y="38100"/>
                  </a:cubicBezTo>
                  <a:cubicBezTo>
                    <a:pt x="119380" y="58420"/>
                    <a:pt x="91440" y="88900"/>
                    <a:pt x="83820" y="115570"/>
                  </a:cubicBezTo>
                  <a:cubicBezTo>
                    <a:pt x="78740" y="140970"/>
                    <a:pt x="82550" y="173990"/>
                    <a:pt x="76200" y="191770"/>
                  </a:cubicBezTo>
                  <a:cubicBezTo>
                    <a:pt x="72390" y="201930"/>
                    <a:pt x="68580" y="209550"/>
                    <a:pt x="60960" y="214630"/>
                  </a:cubicBezTo>
                  <a:cubicBezTo>
                    <a:pt x="53340" y="219710"/>
                    <a:pt x="43180" y="222250"/>
                    <a:pt x="34290" y="220980"/>
                  </a:cubicBezTo>
                  <a:cubicBezTo>
                    <a:pt x="25400" y="220980"/>
                    <a:pt x="15240" y="214630"/>
                    <a:pt x="8890" y="208280"/>
                  </a:cubicBezTo>
                  <a:cubicBezTo>
                    <a:pt x="3810" y="201930"/>
                    <a:pt x="0" y="182880"/>
                    <a:pt x="0" y="18288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64" id="64"/>
          <p:cNvGrpSpPr/>
          <p:nvPr/>
        </p:nvGrpSpPr>
        <p:grpSpPr>
          <a:xfrm rot="0">
            <a:off x="10156507" y="3077642"/>
            <a:ext cx="171450" cy="212408"/>
            <a:chOff x="0" y="0"/>
            <a:chExt cx="228600" cy="283210"/>
          </a:xfrm>
        </p:grpSpPr>
        <p:sp>
          <p:nvSpPr>
            <p:cNvPr name="Freeform 65" id="65"/>
            <p:cNvSpPr/>
            <p:nvPr/>
          </p:nvSpPr>
          <p:spPr>
            <a:xfrm flipH="false" flipV="false" rot="0">
              <a:off x="49530" y="46990"/>
              <a:ext cx="132080" cy="186690"/>
            </a:xfrm>
            <a:custGeom>
              <a:avLst/>
              <a:gdLst/>
              <a:ahLst/>
              <a:cxnLst/>
              <a:rect r="r" b="b" t="t" l="l"/>
              <a:pathLst>
                <a:path h="186690" w="132080">
                  <a:moveTo>
                    <a:pt x="71120" y="15240"/>
                  </a:moveTo>
                  <a:cubicBezTo>
                    <a:pt x="123190" y="92710"/>
                    <a:pt x="132080" y="124460"/>
                    <a:pt x="128270" y="143510"/>
                  </a:cubicBezTo>
                  <a:cubicBezTo>
                    <a:pt x="124460" y="160020"/>
                    <a:pt x="110490" y="177800"/>
                    <a:pt x="97790" y="182880"/>
                  </a:cubicBezTo>
                  <a:cubicBezTo>
                    <a:pt x="87630" y="186690"/>
                    <a:pt x="69850" y="181610"/>
                    <a:pt x="60960" y="175260"/>
                  </a:cubicBezTo>
                  <a:cubicBezTo>
                    <a:pt x="53340" y="167640"/>
                    <a:pt x="45720" y="151130"/>
                    <a:pt x="46990" y="139700"/>
                  </a:cubicBezTo>
                  <a:cubicBezTo>
                    <a:pt x="48260" y="128270"/>
                    <a:pt x="58420" y="113030"/>
                    <a:pt x="68580" y="107950"/>
                  </a:cubicBezTo>
                  <a:cubicBezTo>
                    <a:pt x="80010" y="102870"/>
                    <a:pt x="106680" y="107950"/>
                    <a:pt x="116840" y="116840"/>
                  </a:cubicBezTo>
                  <a:cubicBezTo>
                    <a:pt x="124460" y="123190"/>
                    <a:pt x="129540" y="142240"/>
                    <a:pt x="127000" y="152400"/>
                  </a:cubicBezTo>
                  <a:cubicBezTo>
                    <a:pt x="123190" y="165100"/>
                    <a:pt x="102870" y="182880"/>
                    <a:pt x="90170" y="184150"/>
                  </a:cubicBezTo>
                  <a:cubicBezTo>
                    <a:pt x="78740" y="185420"/>
                    <a:pt x="62230" y="177800"/>
                    <a:pt x="55880" y="168910"/>
                  </a:cubicBezTo>
                  <a:cubicBezTo>
                    <a:pt x="48260" y="158750"/>
                    <a:pt x="57150" y="140970"/>
                    <a:pt x="52070" y="124460"/>
                  </a:cubicBezTo>
                  <a:cubicBezTo>
                    <a:pt x="44450" y="99060"/>
                    <a:pt x="0" y="60960"/>
                    <a:pt x="1270" y="39370"/>
                  </a:cubicBezTo>
                  <a:cubicBezTo>
                    <a:pt x="2540" y="24130"/>
                    <a:pt x="16510" y="7620"/>
                    <a:pt x="27940" y="3810"/>
                  </a:cubicBezTo>
                  <a:cubicBezTo>
                    <a:pt x="39370" y="0"/>
                    <a:pt x="71120" y="15240"/>
                    <a:pt x="71120" y="1524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66" id="66"/>
          <p:cNvGrpSpPr/>
          <p:nvPr/>
        </p:nvGrpSpPr>
        <p:grpSpPr>
          <a:xfrm rot="0">
            <a:off x="10335578" y="3121457"/>
            <a:ext cx="152400" cy="193358"/>
            <a:chOff x="0" y="0"/>
            <a:chExt cx="203200" cy="257810"/>
          </a:xfrm>
        </p:grpSpPr>
        <p:sp>
          <p:nvSpPr>
            <p:cNvPr name="Freeform 67" id="67"/>
            <p:cNvSpPr/>
            <p:nvPr/>
          </p:nvSpPr>
          <p:spPr>
            <a:xfrm flipH="false" flipV="false" rot="0">
              <a:off x="49530" y="49530"/>
              <a:ext cx="102870" cy="157480"/>
            </a:xfrm>
            <a:custGeom>
              <a:avLst/>
              <a:gdLst/>
              <a:ahLst/>
              <a:cxnLst/>
              <a:rect r="r" b="b" t="t" l="l"/>
              <a:pathLst>
                <a:path h="157480" w="102870">
                  <a:moveTo>
                    <a:pt x="101600" y="53340"/>
                  </a:moveTo>
                  <a:cubicBezTo>
                    <a:pt x="62230" y="149860"/>
                    <a:pt x="48260" y="156210"/>
                    <a:pt x="38100" y="156210"/>
                  </a:cubicBezTo>
                  <a:cubicBezTo>
                    <a:pt x="26670" y="156210"/>
                    <a:pt x="11430" y="147320"/>
                    <a:pt x="5080" y="138430"/>
                  </a:cubicBezTo>
                  <a:cubicBezTo>
                    <a:pt x="0" y="127000"/>
                    <a:pt x="1270" y="99060"/>
                    <a:pt x="8890" y="90170"/>
                  </a:cubicBezTo>
                  <a:cubicBezTo>
                    <a:pt x="17780" y="80010"/>
                    <a:pt x="44450" y="76200"/>
                    <a:pt x="55880" y="81280"/>
                  </a:cubicBezTo>
                  <a:cubicBezTo>
                    <a:pt x="67310" y="85090"/>
                    <a:pt x="77470" y="100330"/>
                    <a:pt x="78740" y="110490"/>
                  </a:cubicBezTo>
                  <a:cubicBezTo>
                    <a:pt x="78740" y="123190"/>
                    <a:pt x="66040" y="147320"/>
                    <a:pt x="54610" y="152400"/>
                  </a:cubicBezTo>
                  <a:cubicBezTo>
                    <a:pt x="43180" y="157480"/>
                    <a:pt x="16510" y="149860"/>
                    <a:pt x="7620" y="140970"/>
                  </a:cubicBezTo>
                  <a:cubicBezTo>
                    <a:pt x="0" y="133350"/>
                    <a:pt x="0" y="118110"/>
                    <a:pt x="1270" y="105410"/>
                  </a:cubicBezTo>
                  <a:cubicBezTo>
                    <a:pt x="2540" y="87630"/>
                    <a:pt x="13970" y="64770"/>
                    <a:pt x="21590" y="46990"/>
                  </a:cubicBezTo>
                  <a:cubicBezTo>
                    <a:pt x="26670" y="33020"/>
                    <a:pt x="30480" y="19050"/>
                    <a:pt x="39370" y="11430"/>
                  </a:cubicBezTo>
                  <a:cubicBezTo>
                    <a:pt x="46990" y="5080"/>
                    <a:pt x="55880" y="0"/>
                    <a:pt x="64770" y="1270"/>
                  </a:cubicBezTo>
                  <a:cubicBezTo>
                    <a:pt x="74930" y="1270"/>
                    <a:pt x="91440" y="8890"/>
                    <a:pt x="97790" y="16510"/>
                  </a:cubicBezTo>
                  <a:cubicBezTo>
                    <a:pt x="102870" y="25400"/>
                    <a:pt x="101600" y="53340"/>
                    <a:pt x="101600" y="5334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68" id="68"/>
          <p:cNvGrpSpPr/>
          <p:nvPr/>
        </p:nvGrpSpPr>
        <p:grpSpPr>
          <a:xfrm rot="0">
            <a:off x="10446068" y="3153842"/>
            <a:ext cx="186690" cy="208597"/>
            <a:chOff x="0" y="0"/>
            <a:chExt cx="248920" cy="278130"/>
          </a:xfrm>
        </p:grpSpPr>
        <p:sp>
          <p:nvSpPr>
            <p:cNvPr name="Freeform 69" id="69"/>
            <p:cNvSpPr/>
            <p:nvPr/>
          </p:nvSpPr>
          <p:spPr>
            <a:xfrm flipH="false" flipV="false" rot="0">
              <a:off x="49530" y="44450"/>
              <a:ext cx="147320" cy="184150"/>
            </a:xfrm>
            <a:custGeom>
              <a:avLst/>
              <a:gdLst/>
              <a:ahLst/>
              <a:cxnLst/>
              <a:rect r="r" b="b" t="t" l="l"/>
              <a:pathLst>
                <a:path h="184150" w="147320">
                  <a:moveTo>
                    <a:pt x="147320" y="57150"/>
                  </a:moveTo>
                  <a:cubicBezTo>
                    <a:pt x="109220" y="137160"/>
                    <a:pt x="82550" y="167640"/>
                    <a:pt x="63500" y="176530"/>
                  </a:cubicBezTo>
                  <a:cubicBezTo>
                    <a:pt x="49530" y="181610"/>
                    <a:pt x="34290" y="184150"/>
                    <a:pt x="25400" y="179070"/>
                  </a:cubicBezTo>
                  <a:cubicBezTo>
                    <a:pt x="13970" y="172720"/>
                    <a:pt x="0" y="148590"/>
                    <a:pt x="1270" y="135890"/>
                  </a:cubicBezTo>
                  <a:cubicBezTo>
                    <a:pt x="3810" y="121920"/>
                    <a:pt x="24130" y="104140"/>
                    <a:pt x="36830" y="101600"/>
                  </a:cubicBezTo>
                  <a:cubicBezTo>
                    <a:pt x="48260" y="99060"/>
                    <a:pt x="64770" y="106680"/>
                    <a:pt x="72390" y="115570"/>
                  </a:cubicBezTo>
                  <a:cubicBezTo>
                    <a:pt x="80010" y="124460"/>
                    <a:pt x="85090" y="142240"/>
                    <a:pt x="81280" y="152400"/>
                  </a:cubicBezTo>
                  <a:cubicBezTo>
                    <a:pt x="76200" y="165100"/>
                    <a:pt x="54610" y="181610"/>
                    <a:pt x="41910" y="182880"/>
                  </a:cubicBezTo>
                  <a:cubicBezTo>
                    <a:pt x="30480" y="182880"/>
                    <a:pt x="15240" y="173990"/>
                    <a:pt x="8890" y="165100"/>
                  </a:cubicBezTo>
                  <a:cubicBezTo>
                    <a:pt x="2540" y="154940"/>
                    <a:pt x="0" y="142240"/>
                    <a:pt x="3810" y="127000"/>
                  </a:cubicBezTo>
                  <a:cubicBezTo>
                    <a:pt x="12700" y="96520"/>
                    <a:pt x="67310" y="17780"/>
                    <a:pt x="95250" y="6350"/>
                  </a:cubicBezTo>
                  <a:cubicBezTo>
                    <a:pt x="110490" y="0"/>
                    <a:pt x="129540" y="5080"/>
                    <a:pt x="138430" y="12700"/>
                  </a:cubicBezTo>
                  <a:cubicBezTo>
                    <a:pt x="147320" y="21590"/>
                    <a:pt x="147320" y="57150"/>
                    <a:pt x="147320" y="5715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70" id="70"/>
          <p:cNvGrpSpPr/>
          <p:nvPr/>
        </p:nvGrpSpPr>
        <p:grpSpPr>
          <a:xfrm rot="0">
            <a:off x="10544175" y="3224327"/>
            <a:ext cx="181928" cy="226695"/>
            <a:chOff x="0" y="0"/>
            <a:chExt cx="242570" cy="302260"/>
          </a:xfrm>
        </p:grpSpPr>
        <p:sp>
          <p:nvSpPr>
            <p:cNvPr name="Freeform 71" id="71"/>
            <p:cNvSpPr/>
            <p:nvPr/>
          </p:nvSpPr>
          <p:spPr>
            <a:xfrm flipH="false" flipV="false" rot="0">
              <a:off x="46990" y="44450"/>
              <a:ext cx="143510" cy="213360"/>
            </a:xfrm>
            <a:custGeom>
              <a:avLst/>
              <a:gdLst/>
              <a:ahLst/>
              <a:cxnLst/>
              <a:rect r="r" b="b" t="t" l="l"/>
              <a:pathLst>
                <a:path h="213360" w="143510">
                  <a:moveTo>
                    <a:pt x="143510" y="54610"/>
                  </a:moveTo>
                  <a:cubicBezTo>
                    <a:pt x="105410" y="151130"/>
                    <a:pt x="81280" y="196850"/>
                    <a:pt x="59690" y="207010"/>
                  </a:cubicBezTo>
                  <a:cubicBezTo>
                    <a:pt x="44450" y="213360"/>
                    <a:pt x="20320" y="208280"/>
                    <a:pt x="11430" y="199390"/>
                  </a:cubicBezTo>
                  <a:cubicBezTo>
                    <a:pt x="2540" y="190500"/>
                    <a:pt x="0" y="162560"/>
                    <a:pt x="5080" y="151130"/>
                  </a:cubicBezTo>
                  <a:cubicBezTo>
                    <a:pt x="10160" y="140970"/>
                    <a:pt x="26670" y="132080"/>
                    <a:pt x="38100" y="130810"/>
                  </a:cubicBezTo>
                  <a:cubicBezTo>
                    <a:pt x="48260" y="129540"/>
                    <a:pt x="64770" y="137160"/>
                    <a:pt x="72390" y="146050"/>
                  </a:cubicBezTo>
                  <a:cubicBezTo>
                    <a:pt x="78740" y="154940"/>
                    <a:pt x="81280" y="172720"/>
                    <a:pt x="78740" y="184150"/>
                  </a:cubicBezTo>
                  <a:cubicBezTo>
                    <a:pt x="77470" y="191770"/>
                    <a:pt x="71120" y="200660"/>
                    <a:pt x="63500" y="204470"/>
                  </a:cubicBezTo>
                  <a:cubicBezTo>
                    <a:pt x="53340" y="209550"/>
                    <a:pt x="25400" y="210820"/>
                    <a:pt x="15240" y="201930"/>
                  </a:cubicBezTo>
                  <a:cubicBezTo>
                    <a:pt x="5080" y="194310"/>
                    <a:pt x="0" y="173990"/>
                    <a:pt x="3810" y="154940"/>
                  </a:cubicBezTo>
                  <a:cubicBezTo>
                    <a:pt x="8890" y="118110"/>
                    <a:pt x="59690" y="21590"/>
                    <a:pt x="88900" y="6350"/>
                  </a:cubicBezTo>
                  <a:cubicBezTo>
                    <a:pt x="102870" y="0"/>
                    <a:pt x="123190" y="3810"/>
                    <a:pt x="132080" y="11430"/>
                  </a:cubicBezTo>
                  <a:cubicBezTo>
                    <a:pt x="142240" y="19050"/>
                    <a:pt x="143510" y="54610"/>
                    <a:pt x="143510" y="5461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72" id="72"/>
          <p:cNvGrpSpPr/>
          <p:nvPr/>
        </p:nvGrpSpPr>
        <p:grpSpPr>
          <a:xfrm rot="0">
            <a:off x="10024110" y="3541509"/>
            <a:ext cx="411480" cy="193358"/>
            <a:chOff x="0" y="0"/>
            <a:chExt cx="548640" cy="257810"/>
          </a:xfrm>
        </p:grpSpPr>
        <p:sp>
          <p:nvSpPr>
            <p:cNvPr name="Freeform 73" id="73"/>
            <p:cNvSpPr/>
            <p:nvPr/>
          </p:nvSpPr>
          <p:spPr>
            <a:xfrm flipH="false" flipV="false" rot="0">
              <a:off x="50800" y="46990"/>
              <a:ext cx="449580" cy="163830"/>
            </a:xfrm>
            <a:custGeom>
              <a:avLst/>
              <a:gdLst/>
              <a:ahLst/>
              <a:cxnLst/>
              <a:rect r="r" b="b" t="t" l="l"/>
              <a:pathLst>
                <a:path h="163830" w="449580">
                  <a:moveTo>
                    <a:pt x="57150" y="15240"/>
                  </a:moveTo>
                  <a:cubicBezTo>
                    <a:pt x="184150" y="77470"/>
                    <a:pt x="231140" y="82550"/>
                    <a:pt x="269240" y="73660"/>
                  </a:cubicBezTo>
                  <a:cubicBezTo>
                    <a:pt x="311150" y="63500"/>
                    <a:pt x="361950" y="11430"/>
                    <a:pt x="388620" y="3810"/>
                  </a:cubicBezTo>
                  <a:cubicBezTo>
                    <a:pt x="400050" y="1270"/>
                    <a:pt x="407670" y="0"/>
                    <a:pt x="416560" y="3810"/>
                  </a:cubicBezTo>
                  <a:cubicBezTo>
                    <a:pt x="426720" y="8890"/>
                    <a:pt x="441960" y="22860"/>
                    <a:pt x="445770" y="34290"/>
                  </a:cubicBezTo>
                  <a:cubicBezTo>
                    <a:pt x="448310" y="43180"/>
                    <a:pt x="449580" y="53340"/>
                    <a:pt x="444500" y="62230"/>
                  </a:cubicBezTo>
                  <a:cubicBezTo>
                    <a:pt x="436880" y="73660"/>
                    <a:pt x="412750" y="90170"/>
                    <a:pt x="398780" y="90170"/>
                  </a:cubicBezTo>
                  <a:cubicBezTo>
                    <a:pt x="386080" y="90170"/>
                    <a:pt x="369570" y="78740"/>
                    <a:pt x="364490" y="67310"/>
                  </a:cubicBezTo>
                  <a:cubicBezTo>
                    <a:pt x="358140" y="57150"/>
                    <a:pt x="359410" y="36830"/>
                    <a:pt x="363220" y="25400"/>
                  </a:cubicBezTo>
                  <a:cubicBezTo>
                    <a:pt x="367030" y="17780"/>
                    <a:pt x="374650" y="10160"/>
                    <a:pt x="383540" y="6350"/>
                  </a:cubicBezTo>
                  <a:cubicBezTo>
                    <a:pt x="394970" y="2540"/>
                    <a:pt x="415290" y="1270"/>
                    <a:pt x="425450" y="7620"/>
                  </a:cubicBezTo>
                  <a:cubicBezTo>
                    <a:pt x="435610" y="13970"/>
                    <a:pt x="445770" y="31750"/>
                    <a:pt x="447040" y="43180"/>
                  </a:cubicBezTo>
                  <a:cubicBezTo>
                    <a:pt x="448310" y="55880"/>
                    <a:pt x="440690" y="69850"/>
                    <a:pt x="430530" y="81280"/>
                  </a:cubicBezTo>
                  <a:cubicBezTo>
                    <a:pt x="412750" y="100330"/>
                    <a:pt x="369570" y="121920"/>
                    <a:pt x="340360" y="134620"/>
                  </a:cubicBezTo>
                  <a:cubicBezTo>
                    <a:pt x="314960" y="146050"/>
                    <a:pt x="294640" y="156210"/>
                    <a:pt x="265430" y="160020"/>
                  </a:cubicBezTo>
                  <a:cubicBezTo>
                    <a:pt x="231140" y="163830"/>
                    <a:pt x="180340" y="156210"/>
                    <a:pt x="146050" y="147320"/>
                  </a:cubicBezTo>
                  <a:cubicBezTo>
                    <a:pt x="116840" y="140970"/>
                    <a:pt x="93980" y="130810"/>
                    <a:pt x="71120" y="119380"/>
                  </a:cubicBezTo>
                  <a:cubicBezTo>
                    <a:pt x="49530" y="107950"/>
                    <a:pt x="24130" y="91440"/>
                    <a:pt x="12700" y="77470"/>
                  </a:cubicBezTo>
                  <a:cubicBezTo>
                    <a:pt x="5080" y="69850"/>
                    <a:pt x="0" y="62230"/>
                    <a:pt x="0" y="53340"/>
                  </a:cubicBezTo>
                  <a:cubicBezTo>
                    <a:pt x="0" y="43180"/>
                    <a:pt x="5080" y="26670"/>
                    <a:pt x="13970" y="20320"/>
                  </a:cubicBezTo>
                  <a:cubicBezTo>
                    <a:pt x="22860" y="12700"/>
                    <a:pt x="57150" y="15240"/>
                    <a:pt x="57150" y="1524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74" id="74"/>
          <p:cNvGrpSpPr/>
          <p:nvPr/>
        </p:nvGrpSpPr>
        <p:grpSpPr>
          <a:xfrm rot="0">
            <a:off x="11741468" y="3629139"/>
            <a:ext cx="294322" cy="173355"/>
            <a:chOff x="0" y="0"/>
            <a:chExt cx="392430" cy="231140"/>
          </a:xfrm>
        </p:grpSpPr>
        <p:sp>
          <p:nvSpPr>
            <p:cNvPr name="Freeform 75" id="75"/>
            <p:cNvSpPr/>
            <p:nvPr/>
          </p:nvSpPr>
          <p:spPr>
            <a:xfrm flipH="false" flipV="false" rot="0">
              <a:off x="48260" y="49530"/>
              <a:ext cx="295910" cy="132080"/>
            </a:xfrm>
            <a:custGeom>
              <a:avLst/>
              <a:gdLst/>
              <a:ahLst/>
              <a:cxnLst/>
              <a:rect r="r" b="b" t="t" l="l"/>
              <a:pathLst>
                <a:path h="132080" w="295910">
                  <a:moveTo>
                    <a:pt x="285750" y="63500"/>
                  </a:moveTo>
                  <a:cubicBezTo>
                    <a:pt x="231140" y="116840"/>
                    <a:pt x="215900" y="121920"/>
                    <a:pt x="198120" y="127000"/>
                  </a:cubicBezTo>
                  <a:cubicBezTo>
                    <a:pt x="175260" y="132080"/>
                    <a:pt x="142240" y="132080"/>
                    <a:pt x="118110" y="130810"/>
                  </a:cubicBezTo>
                  <a:cubicBezTo>
                    <a:pt x="100330" y="129540"/>
                    <a:pt x="86360" y="128270"/>
                    <a:pt x="68580" y="121920"/>
                  </a:cubicBezTo>
                  <a:cubicBezTo>
                    <a:pt x="48260" y="113030"/>
                    <a:pt x="12700" y="95250"/>
                    <a:pt x="5080" y="78740"/>
                  </a:cubicBezTo>
                  <a:cubicBezTo>
                    <a:pt x="0" y="64770"/>
                    <a:pt x="6350" y="41910"/>
                    <a:pt x="15240" y="33020"/>
                  </a:cubicBezTo>
                  <a:cubicBezTo>
                    <a:pt x="22860" y="25400"/>
                    <a:pt x="39370" y="22860"/>
                    <a:pt x="49530" y="25400"/>
                  </a:cubicBezTo>
                  <a:cubicBezTo>
                    <a:pt x="57150" y="26670"/>
                    <a:pt x="66040" y="31750"/>
                    <a:pt x="69850" y="38100"/>
                  </a:cubicBezTo>
                  <a:cubicBezTo>
                    <a:pt x="74930" y="46990"/>
                    <a:pt x="80010" y="63500"/>
                    <a:pt x="76200" y="73660"/>
                  </a:cubicBezTo>
                  <a:cubicBezTo>
                    <a:pt x="72390" y="83820"/>
                    <a:pt x="60960" y="95250"/>
                    <a:pt x="50800" y="99060"/>
                  </a:cubicBezTo>
                  <a:cubicBezTo>
                    <a:pt x="40640" y="101600"/>
                    <a:pt x="24130" y="96520"/>
                    <a:pt x="15240" y="91440"/>
                  </a:cubicBezTo>
                  <a:cubicBezTo>
                    <a:pt x="8890" y="86360"/>
                    <a:pt x="3810" y="78740"/>
                    <a:pt x="2540" y="71120"/>
                  </a:cubicBezTo>
                  <a:cubicBezTo>
                    <a:pt x="1270" y="60960"/>
                    <a:pt x="5080" y="44450"/>
                    <a:pt x="11430" y="35560"/>
                  </a:cubicBezTo>
                  <a:cubicBezTo>
                    <a:pt x="19050" y="27940"/>
                    <a:pt x="33020" y="22860"/>
                    <a:pt x="45720" y="24130"/>
                  </a:cubicBezTo>
                  <a:cubicBezTo>
                    <a:pt x="62230" y="25400"/>
                    <a:pt x="78740" y="46990"/>
                    <a:pt x="99060" y="53340"/>
                  </a:cubicBezTo>
                  <a:cubicBezTo>
                    <a:pt x="123190" y="58420"/>
                    <a:pt x="154940" y="60960"/>
                    <a:pt x="180340" y="53340"/>
                  </a:cubicBezTo>
                  <a:cubicBezTo>
                    <a:pt x="208280" y="45720"/>
                    <a:pt x="238760" y="0"/>
                    <a:pt x="259080" y="1270"/>
                  </a:cubicBezTo>
                  <a:cubicBezTo>
                    <a:pt x="273050" y="1270"/>
                    <a:pt x="288290" y="17780"/>
                    <a:pt x="292100" y="27940"/>
                  </a:cubicBezTo>
                  <a:cubicBezTo>
                    <a:pt x="295910" y="38100"/>
                    <a:pt x="285750" y="63500"/>
                    <a:pt x="285750" y="6350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76" id="76"/>
          <p:cNvGrpSpPr/>
          <p:nvPr/>
        </p:nvGrpSpPr>
        <p:grpSpPr>
          <a:xfrm rot="0">
            <a:off x="11376660" y="3506267"/>
            <a:ext cx="280035" cy="305753"/>
            <a:chOff x="0" y="0"/>
            <a:chExt cx="373380" cy="407670"/>
          </a:xfrm>
        </p:grpSpPr>
        <p:sp>
          <p:nvSpPr>
            <p:cNvPr name="Freeform 77" id="77"/>
            <p:cNvSpPr/>
            <p:nvPr/>
          </p:nvSpPr>
          <p:spPr>
            <a:xfrm flipH="false" flipV="false" rot="0">
              <a:off x="45720" y="49530"/>
              <a:ext cx="279400" cy="307340"/>
            </a:xfrm>
            <a:custGeom>
              <a:avLst/>
              <a:gdLst/>
              <a:ahLst/>
              <a:cxnLst/>
              <a:rect r="r" b="b" t="t" l="l"/>
              <a:pathLst>
                <a:path h="307340" w="279400">
                  <a:moveTo>
                    <a:pt x="242570" y="307340"/>
                  </a:moveTo>
                  <a:cubicBezTo>
                    <a:pt x="106680" y="295910"/>
                    <a:pt x="82550" y="279400"/>
                    <a:pt x="66040" y="264160"/>
                  </a:cubicBezTo>
                  <a:cubicBezTo>
                    <a:pt x="52070" y="252730"/>
                    <a:pt x="44450" y="243840"/>
                    <a:pt x="34290" y="228600"/>
                  </a:cubicBezTo>
                  <a:cubicBezTo>
                    <a:pt x="21590" y="207010"/>
                    <a:pt x="8890" y="170180"/>
                    <a:pt x="5080" y="142240"/>
                  </a:cubicBezTo>
                  <a:cubicBezTo>
                    <a:pt x="0" y="114300"/>
                    <a:pt x="2540" y="81280"/>
                    <a:pt x="7620" y="59690"/>
                  </a:cubicBezTo>
                  <a:cubicBezTo>
                    <a:pt x="12700" y="44450"/>
                    <a:pt x="19050" y="33020"/>
                    <a:pt x="29210" y="24130"/>
                  </a:cubicBezTo>
                  <a:cubicBezTo>
                    <a:pt x="39370" y="13970"/>
                    <a:pt x="57150" y="2540"/>
                    <a:pt x="71120" y="1270"/>
                  </a:cubicBezTo>
                  <a:cubicBezTo>
                    <a:pt x="85090" y="0"/>
                    <a:pt x="104140" y="3810"/>
                    <a:pt x="115570" y="13970"/>
                  </a:cubicBezTo>
                  <a:cubicBezTo>
                    <a:pt x="128270" y="26670"/>
                    <a:pt x="142240" y="58420"/>
                    <a:pt x="139700" y="74930"/>
                  </a:cubicBezTo>
                  <a:cubicBezTo>
                    <a:pt x="138430" y="90170"/>
                    <a:pt x="124460" y="107950"/>
                    <a:pt x="113030" y="113030"/>
                  </a:cubicBezTo>
                  <a:cubicBezTo>
                    <a:pt x="102870" y="116840"/>
                    <a:pt x="86360" y="111760"/>
                    <a:pt x="77470" y="105410"/>
                  </a:cubicBezTo>
                  <a:cubicBezTo>
                    <a:pt x="69850" y="99060"/>
                    <a:pt x="63500" y="82550"/>
                    <a:pt x="63500" y="72390"/>
                  </a:cubicBezTo>
                  <a:cubicBezTo>
                    <a:pt x="64770" y="62230"/>
                    <a:pt x="74930" y="48260"/>
                    <a:pt x="83820" y="43180"/>
                  </a:cubicBezTo>
                  <a:cubicBezTo>
                    <a:pt x="92710" y="38100"/>
                    <a:pt x="109220" y="36830"/>
                    <a:pt x="119380" y="41910"/>
                  </a:cubicBezTo>
                  <a:cubicBezTo>
                    <a:pt x="128270" y="46990"/>
                    <a:pt x="137160" y="60960"/>
                    <a:pt x="139700" y="71120"/>
                  </a:cubicBezTo>
                  <a:cubicBezTo>
                    <a:pt x="140970" y="78740"/>
                    <a:pt x="139700" y="87630"/>
                    <a:pt x="134620" y="95250"/>
                  </a:cubicBezTo>
                  <a:cubicBezTo>
                    <a:pt x="129540" y="102870"/>
                    <a:pt x="115570" y="113030"/>
                    <a:pt x="105410" y="114300"/>
                  </a:cubicBezTo>
                  <a:cubicBezTo>
                    <a:pt x="93980" y="114300"/>
                    <a:pt x="78740" y="106680"/>
                    <a:pt x="72390" y="99060"/>
                  </a:cubicBezTo>
                  <a:cubicBezTo>
                    <a:pt x="66040" y="93980"/>
                    <a:pt x="60960" y="82550"/>
                    <a:pt x="63500" y="76200"/>
                  </a:cubicBezTo>
                  <a:cubicBezTo>
                    <a:pt x="66040" y="71120"/>
                    <a:pt x="83820" y="64770"/>
                    <a:pt x="87630" y="67310"/>
                  </a:cubicBezTo>
                  <a:cubicBezTo>
                    <a:pt x="92710" y="72390"/>
                    <a:pt x="78740" y="97790"/>
                    <a:pt x="78740" y="115570"/>
                  </a:cubicBezTo>
                  <a:cubicBezTo>
                    <a:pt x="81280" y="138430"/>
                    <a:pt x="91440" y="175260"/>
                    <a:pt x="102870" y="193040"/>
                  </a:cubicBezTo>
                  <a:cubicBezTo>
                    <a:pt x="111760" y="207010"/>
                    <a:pt x="120650" y="215900"/>
                    <a:pt x="137160" y="223520"/>
                  </a:cubicBezTo>
                  <a:cubicBezTo>
                    <a:pt x="163830" y="236220"/>
                    <a:pt x="242570" y="222250"/>
                    <a:pt x="262890" y="238760"/>
                  </a:cubicBezTo>
                  <a:cubicBezTo>
                    <a:pt x="274320" y="248920"/>
                    <a:pt x="279400" y="267970"/>
                    <a:pt x="275590" y="279400"/>
                  </a:cubicBezTo>
                  <a:cubicBezTo>
                    <a:pt x="271780" y="290830"/>
                    <a:pt x="242570" y="307340"/>
                    <a:pt x="242570" y="30734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78" id="78"/>
          <p:cNvGrpSpPr/>
          <p:nvPr/>
        </p:nvGrpSpPr>
        <p:grpSpPr>
          <a:xfrm rot="0">
            <a:off x="11390948" y="3250997"/>
            <a:ext cx="247650" cy="416243"/>
            <a:chOff x="0" y="0"/>
            <a:chExt cx="330200" cy="554990"/>
          </a:xfrm>
        </p:grpSpPr>
        <p:sp>
          <p:nvSpPr>
            <p:cNvPr name="Freeform 79" id="79"/>
            <p:cNvSpPr/>
            <p:nvPr/>
          </p:nvSpPr>
          <p:spPr>
            <a:xfrm flipH="false" flipV="false" rot="0">
              <a:off x="46990" y="49530"/>
              <a:ext cx="232410" cy="454660"/>
            </a:xfrm>
            <a:custGeom>
              <a:avLst/>
              <a:gdLst/>
              <a:ahLst/>
              <a:cxnLst/>
              <a:rect r="r" b="b" t="t" l="l"/>
              <a:pathLst>
                <a:path h="454660" w="232410">
                  <a:moveTo>
                    <a:pt x="46990" y="431800"/>
                  </a:moveTo>
                  <a:cubicBezTo>
                    <a:pt x="0" y="247650"/>
                    <a:pt x="6350" y="220980"/>
                    <a:pt x="12700" y="187960"/>
                  </a:cubicBezTo>
                  <a:cubicBezTo>
                    <a:pt x="20320" y="148590"/>
                    <a:pt x="38100" y="88900"/>
                    <a:pt x="52070" y="62230"/>
                  </a:cubicBezTo>
                  <a:cubicBezTo>
                    <a:pt x="59690" y="46990"/>
                    <a:pt x="62230" y="39370"/>
                    <a:pt x="73660" y="30480"/>
                  </a:cubicBezTo>
                  <a:cubicBezTo>
                    <a:pt x="91440" y="17780"/>
                    <a:pt x="135890" y="0"/>
                    <a:pt x="157480" y="1270"/>
                  </a:cubicBezTo>
                  <a:cubicBezTo>
                    <a:pt x="172720" y="2540"/>
                    <a:pt x="184150" y="13970"/>
                    <a:pt x="194310" y="22860"/>
                  </a:cubicBezTo>
                  <a:cubicBezTo>
                    <a:pt x="203200" y="33020"/>
                    <a:pt x="207010" y="45720"/>
                    <a:pt x="212090" y="59690"/>
                  </a:cubicBezTo>
                  <a:cubicBezTo>
                    <a:pt x="219710" y="80010"/>
                    <a:pt x="232410" y="115570"/>
                    <a:pt x="231140" y="133350"/>
                  </a:cubicBezTo>
                  <a:cubicBezTo>
                    <a:pt x="231140" y="143510"/>
                    <a:pt x="229870" y="149860"/>
                    <a:pt x="224790" y="156210"/>
                  </a:cubicBezTo>
                  <a:cubicBezTo>
                    <a:pt x="217170" y="165100"/>
                    <a:pt x="191770" y="173990"/>
                    <a:pt x="180340" y="170180"/>
                  </a:cubicBezTo>
                  <a:cubicBezTo>
                    <a:pt x="168910" y="166370"/>
                    <a:pt x="156210" y="143510"/>
                    <a:pt x="154940" y="130810"/>
                  </a:cubicBezTo>
                  <a:cubicBezTo>
                    <a:pt x="154940" y="120650"/>
                    <a:pt x="165100" y="106680"/>
                    <a:pt x="173990" y="101600"/>
                  </a:cubicBezTo>
                  <a:cubicBezTo>
                    <a:pt x="184150" y="96520"/>
                    <a:pt x="200660" y="95250"/>
                    <a:pt x="210820" y="100330"/>
                  </a:cubicBezTo>
                  <a:cubicBezTo>
                    <a:pt x="220980" y="106680"/>
                    <a:pt x="232410" y="129540"/>
                    <a:pt x="231140" y="140970"/>
                  </a:cubicBezTo>
                  <a:cubicBezTo>
                    <a:pt x="229870" y="152400"/>
                    <a:pt x="218440" y="166370"/>
                    <a:pt x="208280" y="168910"/>
                  </a:cubicBezTo>
                  <a:cubicBezTo>
                    <a:pt x="196850" y="172720"/>
                    <a:pt x="176530" y="168910"/>
                    <a:pt x="163830" y="158750"/>
                  </a:cubicBezTo>
                  <a:cubicBezTo>
                    <a:pt x="147320" y="144780"/>
                    <a:pt x="140970" y="82550"/>
                    <a:pt x="130810" y="81280"/>
                  </a:cubicBezTo>
                  <a:cubicBezTo>
                    <a:pt x="123190" y="81280"/>
                    <a:pt x="116840" y="100330"/>
                    <a:pt x="110490" y="116840"/>
                  </a:cubicBezTo>
                  <a:cubicBezTo>
                    <a:pt x="97790" y="152400"/>
                    <a:pt x="76200" y="241300"/>
                    <a:pt x="80010" y="295910"/>
                  </a:cubicBezTo>
                  <a:cubicBezTo>
                    <a:pt x="82550" y="342900"/>
                    <a:pt x="127000" y="401320"/>
                    <a:pt x="118110" y="427990"/>
                  </a:cubicBezTo>
                  <a:cubicBezTo>
                    <a:pt x="113030" y="441960"/>
                    <a:pt x="95250" y="453390"/>
                    <a:pt x="83820" y="454660"/>
                  </a:cubicBezTo>
                  <a:cubicBezTo>
                    <a:pt x="72390" y="454660"/>
                    <a:pt x="46990" y="431800"/>
                    <a:pt x="46990" y="43180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80" id="80"/>
          <p:cNvGrpSpPr/>
          <p:nvPr/>
        </p:nvGrpSpPr>
        <p:grpSpPr>
          <a:xfrm rot="0">
            <a:off x="11506200" y="3162414"/>
            <a:ext cx="313372" cy="290512"/>
            <a:chOff x="0" y="0"/>
            <a:chExt cx="417830" cy="387350"/>
          </a:xfrm>
        </p:grpSpPr>
        <p:sp>
          <p:nvSpPr>
            <p:cNvPr name="Freeform 81" id="81"/>
            <p:cNvSpPr/>
            <p:nvPr/>
          </p:nvSpPr>
          <p:spPr>
            <a:xfrm flipH="false" flipV="false" rot="0">
              <a:off x="48260" y="48260"/>
              <a:ext cx="320040" cy="292100"/>
            </a:xfrm>
            <a:custGeom>
              <a:avLst/>
              <a:gdLst/>
              <a:ahLst/>
              <a:cxnLst/>
              <a:rect r="r" b="b" t="t" l="l"/>
              <a:pathLst>
                <a:path h="292100" w="320040">
                  <a:moveTo>
                    <a:pt x="2540" y="241300"/>
                  </a:moveTo>
                  <a:cubicBezTo>
                    <a:pt x="82550" y="52070"/>
                    <a:pt x="101600" y="26670"/>
                    <a:pt x="127000" y="12700"/>
                  </a:cubicBezTo>
                  <a:cubicBezTo>
                    <a:pt x="151130" y="0"/>
                    <a:pt x="186690" y="0"/>
                    <a:pt x="210820" y="2540"/>
                  </a:cubicBezTo>
                  <a:cubicBezTo>
                    <a:pt x="231140" y="3810"/>
                    <a:pt x="248920" y="11430"/>
                    <a:pt x="265430" y="19050"/>
                  </a:cubicBezTo>
                  <a:cubicBezTo>
                    <a:pt x="279400" y="26670"/>
                    <a:pt x="295910" y="35560"/>
                    <a:pt x="304800" y="46990"/>
                  </a:cubicBezTo>
                  <a:cubicBezTo>
                    <a:pt x="312420" y="57150"/>
                    <a:pt x="320040" y="69850"/>
                    <a:pt x="317500" y="80010"/>
                  </a:cubicBezTo>
                  <a:cubicBezTo>
                    <a:pt x="314960" y="91440"/>
                    <a:pt x="297180" y="110490"/>
                    <a:pt x="285750" y="113030"/>
                  </a:cubicBezTo>
                  <a:cubicBezTo>
                    <a:pt x="275590" y="115570"/>
                    <a:pt x="259080" y="109220"/>
                    <a:pt x="252730" y="101600"/>
                  </a:cubicBezTo>
                  <a:cubicBezTo>
                    <a:pt x="245110" y="93980"/>
                    <a:pt x="240030" y="77470"/>
                    <a:pt x="242570" y="67310"/>
                  </a:cubicBezTo>
                  <a:cubicBezTo>
                    <a:pt x="245110" y="57150"/>
                    <a:pt x="256540" y="44450"/>
                    <a:pt x="265430" y="40640"/>
                  </a:cubicBezTo>
                  <a:cubicBezTo>
                    <a:pt x="275590" y="36830"/>
                    <a:pt x="293370" y="38100"/>
                    <a:pt x="300990" y="44450"/>
                  </a:cubicBezTo>
                  <a:cubicBezTo>
                    <a:pt x="311150" y="52070"/>
                    <a:pt x="320040" y="76200"/>
                    <a:pt x="316230" y="87630"/>
                  </a:cubicBezTo>
                  <a:cubicBezTo>
                    <a:pt x="312420" y="100330"/>
                    <a:pt x="293370" y="113030"/>
                    <a:pt x="278130" y="114300"/>
                  </a:cubicBezTo>
                  <a:cubicBezTo>
                    <a:pt x="257810" y="115570"/>
                    <a:pt x="226060" y="83820"/>
                    <a:pt x="204470" y="78740"/>
                  </a:cubicBezTo>
                  <a:cubicBezTo>
                    <a:pt x="187960" y="74930"/>
                    <a:pt x="173990" y="71120"/>
                    <a:pt x="161290" y="77470"/>
                  </a:cubicBezTo>
                  <a:cubicBezTo>
                    <a:pt x="143510" y="87630"/>
                    <a:pt x="129540" y="119380"/>
                    <a:pt x="115570" y="147320"/>
                  </a:cubicBezTo>
                  <a:cubicBezTo>
                    <a:pt x="96520" y="184150"/>
                    <a:pt x="87630" y="262890"/>
                    <a:pt x="64770" y="281940"/>
                  </a:cubicBezTo>
                  <a:cubicBezTo>
                    <a:pt x="52070" y="292100"/>
                    <a:pt x="33020" y="292100"/>
                    <a:pt x="21590" y="288290"/>
                  </a:cubicBezTo>
                  <a:cubicBezTo>
                    <a:pt x="13970" y="284480"/>
                    <a:pt x="6350" y="275590"/>
                    <a:pt x="3810" y="267970"/>
                  </a:cubicBezTo>
                  <a:cubicBezTo>
                    <a:pt x="0" y="260350"/>
                    <a:pt x="2540" y="241300"/>
                    <a:pt x="2540" y="24130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82" id="82"/>
          <p:cNvGrpSpPr/>
          <p:nvPr/>
        </p:nvGrpSpPr>
        <p:grpSpPr>
          <a:xfrm rot="0">
            <a:off x="11693843" y="3088119"/>
            <a:ext cx="284797" cy="228600"/>
            <a:chOff x="0" y="0"/>
            <a:chExt cx="379730" cy="304800"/>
          </a:xfrm>
        </p:grpSpPr>
        <p:sp>
          <p:nvSpPr>
            <p:cNvPr name="Freeform 83" id="83"/>
            <p:cNvSpPr/>
            <p:nvPr/>
          </p:nvSpPr>
          <p:spPr>
            <a:xfrm flipH="false" flipV="false" rot="0">
              <a:off x="50800" y="48260"/>
              <a:ext cx="285750" cy="208280"/>
            </a:xfrm>
            <a:custGeom>
              <a:avLst/>
              <a:gdLst/>
              <a:ahLst/>
              <a:cxnLst/>
              <a:rect r="r" b="b" t="t" l="l"/>
              <a:pathLst>
                <a:path h="208280" w="285750">
                  <a:moveTo>
                    <a:pt x="0" y="162560"/>
                  </a:moveTo>
                  <a:cubicBezTo>
                    <a:pt x="63500" y="27940"/>
                    <a:pt x="127000" y="7620"/>
                    <a:pt x="156210" y="2540"/>
                  </a:cubicBezTo>
                  <a:cubicBezTo>
                    <a:pt x="172720" y="0"/>
                    <a:pt x="182880" y="0"/>
                    <a:pt x="196850" y="6350"/>
                  </a:cubicBezTo>
                  <a:cubicBezTo>
                    <a:pt x="218440" y="13970"/>
                    <a:pt x="252730" y="33020"/>
                    <a:pt x="266700" y="58420"/>
                  </a:cubicBezTo>
                  <a:cubicBezTo>
                    <a:pt x="281940" y="86360"/>
                    <a:pt x="285750" y="146050"/>
                    <a:pt x="276860" y="168910"/>
                  </a:cubicBezTo>
                  <a:cubicBezTo>
                    <a:pt x="271780" y="181610"/>
                    <a:pt x="261620" y="191770"/>
                    <a:pt x="250190" y="194310"/>
                  </a:cubicBezTo>
                  <a:cubicBezTo>
                    <a:pt x="238760" y="195580"/>
                    <a:pt x="214630" y="186690"/>
                    <a:pt x="208280" y="176530"/>
                  </a:cubicBezTo>
                  <a:cubicBezTo>
                    <a:pt x="201930" y="167640"/>
                    <a:pt x="201930" y="151130"/>
                    <a:pt x="205740" y="140970"/>
                  </a:cubicBezTo>
                  <a:cubicBezTo>
                    <a:pt x="210820" y="132080"/>
                    <a:pt x="223520" y="120650"/>
                    <a:pt x="234950" y="119380"/>
                  </a:cubicBezTo>
                  <a:cubicBezTo>
                    <a:pt x="245110" y="118110"/>
                    <a:pt x="261620" y="123190"/>
                    <a:pt x="267970" y="130810"/>
                  </a:cubicBezTo>
                  <a:cubicBezTo>
                    <a:pt x="275590" y="138430"/>
                    <a:pt x="280670" y="154940"/>
                    <a:pt x="278130" y="165100"/>
                  </a:cubicBezTo>
                  <a:cubicBezTo>
                    <a:pt x="275590" y="175260"/>
                    <a:pt x="264160" y="189230"/>
                    <a:pt x="255270" y="193040"/>
                  </a:cubicBezTo>
                  <a:cubicBezTo>
                    <a:pt x="245110" y="196850"/>
                    <a:pt x="227330" y="193040"/>
                    <a:pt x="219710" y="189230"/>
                  </a:cubicBezTo>
                  <a:cubicBezTo>
                    <a:pt x="212090" y="184150"/>
                    <a:pt x="207010" y="177800"/>
                    <a:pt x="204470" y="168910"/>
                  </a:cubicBezTo>
                  <a:cubicBezTo>
                    <a:pt x="200660" y="156210"/>
                    <a:pt x="210820" y="128270"/>
                    <a:pt x="205740" y="113030"/>
                  </a:cubicBezTo>
                  <a:cubicBezTo>
                    <a:pt x="199390" y="99060"/>
                    <a:pt x="187960" y="82550"/>
                    <a:pt x="173990" y="78740"/>
                  </a:cubicBezTo>
                  <a:cubicBezTo>
                    <a:pt x="154940" y="73660"/>
                    <a:pt x="113030" y="86360"/>
                    <a:pt x="96520" y="104140"/>
                  </a:cubicBezTo>
                  <a:cubicBezTo>
                    <a:pt x="78740" y="121920"/>
                    <a:pt x="82550" y="168910"/>
                    <a:pt x="72390" y="185420"/>
                  </a:cubicBezTo>
                  <a:cubicBezTo>
                    <a:pt x="66040" y="195580"/>
                    <a:pt x="60960" y="201930"/>
                    <a:pt x="53340" y="204470"/>
                  </a:cubicBezTo>
                  <a:cubicBezTo>
                    <a:pt x="43180" y="208280"/>
                    <a:pt x="26670" y="208280"/>
                    <a:pt x="17780" y="201930"/>
                  </a:cubicBezTo>
                  <a:cubicBezTo>
                    <a:pt x="7620" y="195580"/>
                    <a:pt x="0" y="162560"/>
                    <a:pt x="0" y="16256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84" id="84"/>
          <p:cNvGrpSpPr/>
          <p:nvPr/>
        </p:nvGrpSpPr>
        <p:grpSpPr>
          <a:xfrm rot="0">
            <a:off x="11846243" y="3133839"/>
            <a:ext cx="303847" cy="243840"/>
            <a:chOff x="0" y="0"/>
            <a:chExt cx="405130" cy="325120"/>
          </a:xfrm>
        </p:grpSpPr>
        <p:sp>
          <p:nvSpPr>
            <p:cNvPr name="Freeform 85" id="85"/>
            <p:cNvSpPr/>
            <p:nvPr/>
          </p:nvSpPr>
          <p:spPr>
            <a:xfrm flipH="false" flipV="false" rot="0">
              <a:off x="48260" y="48260"/>
              <a:ext cx="314960" cy="227330"/>
            </a:xfrm>
            <a:custGeom>
              <a:avLst/>
              <a:gdLst/>
              <a:ahLst/>
              <a:cxnLst/>
              <a:rect r="r" b="b" t="t" l="l"/>
              <a:pathLst>
                <a:path h="227330" w="314960">
                  <a:moveTo>
                    <a:pt x="20320" y="63500"/>
                  </a:moveTo>
                  <a:cubicBezTo>
                    <a:pt x="120650" y="11430"/>
                    <a:pt x="154940" y="5080"/>
                    <a:pt x="179070" y="2540"/>
                  </a:cubicBezTo>
                  <a:cubicBezTo>
                    <a:pt x="198120" y="1270"/>
                    <a:pt x="214630" y="0"/>
                    <a:pt x="229870" y="3810"/>
                  </a:cubicBezTo>
                  <a:cubicBezTo>
                    <a:pt x="246380" y="8890"/>
                    <a:pt x="262890" y="16510"/>
                    <a:pt x="275590" y="29210"/>
                  </a:cubicBezTo>
                  <a:cubicBezTo>
                    <a:pt x="288290" y="40640"/>
                    <a:pt x="299720" y="55880"/>
                    <a:pt x="304800" y="76200"/>
                  </a:cubicBezTo>
                  <a:cubicBezTo>
                    <a:pt x="313690" y="107950"/>
                    <a:pt x="314960" y="180340"/>
                    <a:pt x="300990" y="204470"/>
                  </a:cubicBezTo>
                  <a:cubicBezTo>
                    <a:pt x="292100" y="218440"/>
                    <a:pt x="271780" y="227330"/>
                    <a:pt x="259080" y="224790"/>
                  </a:cubicBezTo>
                  <a:cubicBezTo>
                    <a:pt x="247650" y="223520"/>
                    <a:pt x="229870" y="203200"/>
                    <a:pt x="228600" y="191770"/>
                  </a:cubicBezTo>
                  <a:cubicBezTo>
                    <a:pt x="227330" y="179070"/>
                    <a:pt x="241300" y="157480"/>
                    <a:pt x="252730" y="152400"/>
                  </a:cubicBezTo>
                  <a:cubicBezTo>
                    <a:pt x="261620" y="147320"/>
                    <a:pt x="279400" y="149860"/>
                    <a:pt x="288290" y="156210"/>
                  </a:cubicBezTo>
                  <a:cubicBezTo>
                    <a:pt x="295910" y="162560"/>
                    <a:pt x="304800" y="177800"/>
                    <a:pt x="303530" y="187960"/>
                  </a:cubicBezTo>
                  <a:cubicBezTo>
                    <a:pt x="303530" y="198120"/>
                    <a:pt x="295910" y="213360"/>
                    <a:pt x="287020" y="219710"/>
                  </a:cubicBezTo>
                  <a:cubicBezTo>
                    <a:pt x="278130" y="224790"/>
                    <a:pt x="261620" y="226060"/>
                    <a:pt x="251460" y="222250"/>
                  </a:cubicBezTo>
                  <a:cubicBezTo>
                    <a:pt x="243840" y="220980"/>
                    <a:pt x="237490" y="215900"/>
                    <a:pt x="233680" y="207010"/>
                  </a:cubicBezTo>
                  <a:cubicBezTo>
                    <a:pt x="224790" y="189230"/>
                    <a:pt x="238760" y="137160"/>
                    <a:pt x="232410" y="114300"/>
                  </a:cubicBezTo>
                  <a:cubicBezTo>
                    <a:pt x="229870" y="99060"/>
                    <a:pt x="226060" y="83820"/>
                    <a:pt x="215900" y="78740"/>
                  </a:cubicBezTo>
                  <a:cubicBezTo>
                    <a:pt x="199390" y="69850"/>
                    <a:pt x="163830" y="80010"/>
                    <a:pt x="135890" y="87630"/>
                  </a:cubicBezTo>
                  <a:cubicBezTo>
                    <a:pt x="104140" y="96520"/>
                    <a:pt x="57150" y="138430"/>
                    <a:pt x="33020" y="133350"/>
                  </a:cubicBezTo>
                  <a:cubicBezTo>
                    <a:pt x="19050" y="130810"/>
                    <a:pt x="5080" y="115570"/>
                    <a:pt x="2540" y="104140"/>
                  </a:cubicBezTo>
                  <a:cubicBezTo>
                    <a:pt x="0" y="91440"/>
                    <a:pt x="20320" y="63500"/>
                    <a:pt x="20320" y="6350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86" id="86"/>
          <p:cNvGrpSpPr/>
          <p:nvPr/>
        </p:nvGrpSpPr>
        <p:grpSpPr>
          <a:xfrm rot="0">
            <a:off x="12015788" y="3232899"/>
            <a:ext cx="267653" cy="213360"/>
            <a:chOff x="0" y="0"/>
            <a:chExt cx="356870" cy="284480"/>
          </a:xfrm>
        </p:grpSpPr>
        <p:sp>
          <p:nvSpPr>
            <p:cNvPr name="Freeform 87" id="87"/>
            <p:cNvSpPr/>
            <p:nvPr/>
          </p:nvSpPr>
          <p:spPr>
            <a:xfrm flipH="false" flipV="false" rot="0">
              <a:off x="48260" y="45720"/>
              <a:ext cx="266700" cy="189230"/>
            </a:xfrm>
            <a:custGeom>
              <a:avLst/>
              <a:gdLst/>
              <a:ahLst/>
              <a:cxnLst/>
              <a:rect r="r" b="b" t="t" l="l"/>
              <a:pathLst>
                <a:path h="189230" w="266700">
                  <a:moveTo>
                    <a:pt x="26670" y="21590"/>
                  </a:moveTo>
                  <a:cubicBezTo>
                    <a:pt x="114300" y="2540"/>
                    <a:pt x="144780" y="0"/>
                    <a:pt x="171450" y="7620"/>
                  </a:cubicBezTo>
                  <a:cubicBezTo>
                    <a:pt x="198120" y="15240"/>
                    <a:pt x="233680" y="30480"/>
                    <a:pt x="247650" y="53340"/>
                  </a:cubicBezTo>
                  <a:cubicBezTo>
                    <a:pt x="261620" y="73660"/>
                    <a:pt x="266700" y="111760"/>
                    <a:pt x="257810" y="133350"/>
                  </a:cubicBezTo>
                  <a:cubicBezTo>
                    <a:pt x="246380" y="157480"/>
                    <a:pt x="200660" y="185420"/>
                    <a:pt x="179070" y="187960"/>
                  </a:cubicBezTo>
                  <a:cubicBezTo>
                    <a:pt x="166370" y="189230"/>
                    <a:pt x="153670" y="181610"/>
                    <a:pt x="147320" y="172720"/>
                  </a:cubicBezTo>
                  <a:cubicBezTo>
                    <a:pt x="140970" y="163830"/>
                    <a:pt x="137160" y="147320"/>
                    <a:pt x="140970" y="137160"/>
                  </a:cubicBezTo>
                  <a:cubicBezTo>
                    <a:pt x="144780" y="127000"/>
                    <a:pt x="156210" y="115570"/>
                    <a:pt x="166370" y="113030"/>
                  </a:cubicBezTo>
                  <a:cubicBezTo>
                    <a:pt x="176530" y="110490"/>
                    <a:pt x="194310" y="113030"/>
                    <a:pt x="201930" y="120650"/>
                  </a:cubicBezTo>
                  <a:cubicBezTo>
                    <a:pt x="209550" y="127000"/>
                    <a:pt x="215900" y="143510"/>
                    <a:pt x="214630" y="153670"/>
                  </a:cubicBezTo>
                  <a:cubicBezTo>
                    <a:pt x="213360" y="163830"/>
                    <a:pt x="204470" y="177800"/>
                    <a:pt x="195580" y="182880"/>
                  </a:cubicBezTo>
                  <a:cubicBezTo>
                    <a:pt x="185420" y="187960"/>
                    <a:pt x="168910" y="186690"/>
                    <a:pt x="160020" y="182880"/>
                  </a:cubicBezTo>
                  <a:cubicBezTo>
                    <a:pt x="152400" y="180340"/>
                    <a:pt x="146050" y="172720"/>
                    <a:pt x="142240" y="165100"/>
                  </a:cubicBezTo>
                  <a:cubicBezTo>
                    <a:pt x="139700" y="156210"/>
                    <a:pt x="138430" y="138430"/>
                    <a:pt x="144780" y="129540"/>
                  </a:cubicBezTo>
                  <a:cubicBezTo>
                    <a:pt x="151130" y="119380"/>
                    <a:pt x="182880" y="119380"/>
                    <a:pt x="184150" y="110490"/>
                  </a:cubicBezTo>
                  <a:cubicBezTo>
                    <a:pt x="186690" y="102870"/>
                    <a:pt x="170180" y="86360"/>
                    <a:pt x="156210" y="81280"/>
                  </a:cubicBezTo>
                  <a:cubicBezTo>
                    <a:pt x="132080" y="72390"/>
                    <a:pt x="69850" y="99060"/>
                    <a:pt x="44450" y="96520"/>
                  </a:cubicBezTo>
                  <a:cubicBezTo>
                    <a:pt x="29210" y="93980"/>
                    <a:pt x="17780" y="90170"/>
                    <a:pt x="11430" y="82550"/>
                  </a:cubicBezTo>
                  <a:cubicBezTo>
                    <a:pt x="3810" y="74930"/>
                    <a:pt x="0" y="58420"/>
                    <a:pt x="2540" y="48260"/>
                  </a:cubicBezTo>
                  <a:cubicBezTo>
                    <a:pt x="6350" y="38100"/>
                    <a:pt x="26670" y="21590"/>
                    <a:pt x="26670" y="2159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88" id="88"/>
          <p:cNvGrpSpPr/>
          <p:nvPr/>
        </p:nvGrpSpPr>
        <p:grpSpPr>
          <a:xfrm rot="0">
            <a:off x="12118657" y="3313862"/>
            <a:ext cx="200025" cy="302895"/>
            <a:chOff x="0" y="0"/>
            <a:chExt cx="266700" cy="403860"/>
          </a:xfrm>
        </p:grpSpPr>
        <p:sp>
          <p:nvSpPr>
            <p:cNvPr name="Freeform 89" id="89"/>
            <p:cNvSpPr/>
            <p:nvPr/>
          </p:nvSpPr>
          <p:spPr>
            <a:xfrm flipH="false" flipV="false" rot="0">
              <a:off x="49530" y="50800"/>
              <a:ext cx="168910" cy="302260"/>
            </a:xfrm>
            <a:custGeom>
              <a:avLst/>
              <a:gdLst/>
              <a:ahLst/>
              <a:cxnLst/>
              <a:rect r="r" b="b" t="t" l="l"/>
              <a:pathLst>
                <a:path h="302260" w="168910">
                  <a:moveTo>
                    <a:pt x="48260" y="0"/>
                  </a:moveTo>
                  <a:cubicBezTo>
                    <a:pt x="154940" y="66040"/>
                    <a:pt x="162560" y="96520"/>
                    <a:pt x="165100" y="127000"/>
                  </a:cubicBezTo>
                  <a:cubicBezTo>
                    <a:pt x="168910" y="162560"/>
                    <a:pt x="156210" y="217170"/>
                    <a:pt x="143510" y="246380"/>
                  </a:cubicBezTo>
                  <a:cubicBezTo>
                    <a:pt x="137160" y="265430"/>
                    <a:pt x="128270" y="280670"/>
                    <a:pt x="115570" y="289560"/>
                  </a:cubicBezTo>
                  <a:cubicBezTo>
                    <a:pt x="106680" y="297180"/>
                    <a:pt x="92710" y="302260"/>
                    <a:pt x="82550" y="299720"/>
                  </a:cubicBezTo>
                  <a:cubicBezTo>
                    <a:pt x="71120" y="298450"/>
                    <a:pt x="57150" y="287020"/>
                    <a:pt x="54610" y="276860"/>
                  </a:cubicBezTo>
                  <a:cubicBezTo>
                    <a:pt x="50800" y="265430"/>
                    <a:pt x="57150" y="241300"/>
                    <a:pt x="66040" y="232410"/>
                  </a:cubicBezTo>
                  <a:cubicBezTo>
                    <a:pt x="73660" y="224790"/>
                    <a:pt x="91440" y="222250"/>
                    <a:pt x="101600" y="226060"/>
                  </a:cubicBezTo>
                  <a:cubicBezTo>
                    <a:pt x="111760" y="231140"/>
                    <a:pt x="127000" y="251460"/>
                    <a:pt x="127000" y="264160"/>
                  </a:cubicBezTo>
                  <a:cubicBezTo>
                    <a:pt x="128270" y="274320"/>
                    <a:pt x="118110" y="289560"/>
                    <a:pt x="109220" y="294640"/>
                  </a:cubicBezTo>
                  <a:cubicBezTo>
                    <a:pt x="102870" y="299720"/>
                    <a:pt x="93980" y="302260"/>
                    <a:pt x="86360" y="300990"/>
                  </a:cubicBezTo>
                  <a:cubicBezTo>
                    <a:pt x="74930" y="297180"/>
                    <a:pt x="55880" y="284480"/>
                    <a:pt x="52070" y="269240"/>
                  </a:cubicBezTo>
                  <a:cubicBezTo>
                    <a:pt x="46990" y="247650"/>
                    <a:pt x="85090" y="204470"/>
                    <a:pt x="90170" y="173990"/>
                  </a:cubicBezTo>
                  <a:cubicBezTo>
                    <a:pt x="93980" y="146050"/>
                    <a:pt x="97790" y="111760"/>
                    <a:pt x="85090" y="93980"/>
                  </a:cubicBezTo>
                  <a:cubicBezTo>
                    <a:pt x="73660" y="78740"/>
                    <a:pt x="35560" y="81280"/>
                    <a:pt x="20320" y="69850"/>
                  </a:cubicBezTo>
                  <a:cubicBezTo>
                    <a:pt x="10160" y="62230"/>
                    <a:pt x="2540" y="50800"/>
                    <a:pt x="1270" y="40640"/>
                  </a:cubicBezTo>
                  <a:cubicBezTo>
                    <a:pt x="0" y="30480"/>
                    <a:pt x="6350" y="15240"/>
                    <a:pt x="13970" y="7620"/>
                  </a:cubicBezTo>
                  <a:cubicBezTo>
                    <a:pt x="21590" y="1270"/>
                    <a:pt x="48260" y="0"/>
                    <a:pt x="48260" y="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90" id="90"/>
          <p:cNvGrpSpPr/>
          <p:nvPr/>
        </p:nvGrpSpPr>
        <p:grpSpPr>
          <a:xfrm rot="0">
            <a:off x="12103418" y="3485312"/>
            <a:ext cx="256222" cy="282892"/>
            <a:chOff x="0" y="0"/>
            <a:chExt cx="341630" cy="377190"/>
          </a:xfrm>
        </p:grpSpPr>
        <p:sp>
          <p:nvSpPr>
            <p:cNvPr name="Freeform 91" id="91"/>
            <p:cNvSpPr/>
            <p:nvPr/>
          </p:nvSpPr>
          <p:spPr>
            <a:xfrm flipH="false" flipV="false" rot="0">
              <a:off x="49530" y="48260"/>
              <a:ext cx="242570" cy="284480"/>
            </a:xfrm>
            <a:custGeom>
              <a:avLst/>
              <a:gdLst/>
              <a:ahLst/>
              <a:cxnLst/>
              <a:rect r="r" b="b" t="t" l="l"/>
              <a:pathLst>
                <a:path h="284480" w="242570">
                  <a:moveTo>
                    <a:pt x="127000" y="2540"/>
                  </a:moveTo>
                  <a:cubicBezTo>
                    <a:pt x="232410" y="83820"/>
                    <a:pt x="237490" y="93980"/>
                    <a:pt x="240030" y="107950"/>
                  </a:cubicBezTo>
                  <a:cubicBezTo>
                    <a:pt x="242570" y="121920"/>
                    <a:pt x="242570" y="137160"/>
                    <a:pt x="236220" y="153670"/>
                  </a:cubicBezTo>
                  <a:cubicBezTo>
                    <a:pt x="229870" y="173990"/>
                    <a:pt x="209550" y="200660"/>
                    <a:pt x="191770" y="219710"/>
                  </a:cubicBezTo>
                  <a:cubicBezTo>
                    <a:pt x="172720" y="240030"/>
                    <a:pt x="152400" y="261620"/>
                    <a:pt x="127000" y="270510"/>
                  </a:cubicBezTo>
                  <a:cubicBezTo>
                    <a:pt x="95250" y="280670"/>
                    <a:pt x="34290" y="284480"/>
                    <a:pt x="15240" y="273050"/>
                  </a:cubicBezTo>
                  <a:cubicBezTo>
                    <a:pt x="5080" y="265430"/>
                    <a:pt x="0" y="250190"/>
                    <a:pt x="1270" y="240030"/>
                  </a:cubicBezTo>
                  <a:cubicBezTo>
                    <a:pt x="1270" y="229870"/>
                    <a:pt x="10160" y="214630"/>
                    <a:pt x="19050" y="209550"/>
                  </a:cubicBezTo>
                  <a:cubicBezTo>
                    <a:pt x="27940" y="204470"/>
                    <a:pt x="45720" y="203200"/>
                    <a:pt x="54610" y="208280"/>
                  </a:cubicBezTo>
                  <a:cubicBezTo>
                    <a:pt x="64770" y="212090"/>
                    <a:pt x="74930" y="226060"/>
                    <a:pt x="76200" y="236220"/>
                  </a:cubicBezTo>
                  <a:cubicBezTo>
                    <a:pt x="77470" y="247650"/>
                    <a:pt x="64770" y="270510"/>
                    <a:pt x="54610" y="276860"/>
                  </a:cubicBezTo>
                  <a:cubicBezTo>
                    <a:pt x="45720" y="281940"/>
                    <a:pt x="27940" y="280670"/>
                    <a:pt x="19050" y="275590"/>
                  </a:cubicBezTo>
                  <a:cubicBezTo>
                    <a:pt x="10160" y="269240"/>
                    <a:pt x="1270" y="255270"/>
                    <a:pt x="1270" y="243840"/>
                  </a:cubicBezTo>
                  <a:cubicBezTo>
                    <a:pt x="0" y="233680"/>
                    <a:pt x="5080" y="219710"/>
                    <a:pt x="15240" y="212090"/>
                  </a:cubicBezTo>
                  <a:cubicBezTo>
                    <a:pt x="33020" y="198120"/>
                    <a:pt x="83820" y="205740"/>
                    <a:pt x="109220" y="191770"/>
                  </a:cubicBezTo>
                  <a:cubicBezTo>
                    <a:pt x="134620" y="179070"/>
                    <a:pt x="170180" y="156210"/>
                    <a:pt x="170180" y="135890"/>
                  </a:cubicBezTo>
                  <a:cubicBezTo>
                    <a:pt x="170180" y="110490"/>
                    <a:pt x="82550" y="76200"/>
                    <a:pt x="74930" y="50800"/>
                  </a:cubicBezTo>
                  <a:cubicBezTo>
                    <a:pt x="69850" y="35560"/>
                    <a:pt x="74930" y="16510"/>
                    <a:pt x="83820" y="8890"/>
                  </a:cubicBezTo>
                  <a:cubicBezTo>
                    <a:pt x="92710" y="0"/>
                    <a:pt x="127000" y="2540"/>
                    <a:pt x="127000" y="254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92" id="92"/>
          <p:cNvGrpSpPr/>
          <p:nvPr/>
        </p:nvGrpSpPr>
        <p:grpSpPr>
          <a:xfrm rot="0">
            <a:off x="11570018" y="3633902"/>
            <a:ext cx="642938" cy="286703"/>
            <a:chOff x="0" y="0"/>
            <a:chExt cx="857250" cy="382270"/>
          </a:xfrm>
        </p:grpSpPr>
        <p:sp>
          <p:nvSpPr>
            <p:cNvPr name="Freeform 93" id="93"/>
            <p:cNvSpPr/>
            <p:nvPr/>
          </p:nvSpPr>
          <p:spPr>
            <a:xfrm flipH="false" flipV="false" rot="0">
              <a:off x="43180" y="46990"/>
              <a:ext cx="764540" cy="285750"/>
            </a:xfrm>
            <a:custGeom>
              <a:avLst/>
              <a:gdLst/>
              <a:ahLst/>
              <a:cxnLst/>
              <a:rect r="r" b="b" t="t" l="l"/>
              <a:pathLst>
                <a:path h="285750" w="764540">
                  <a:moveTo>
                    <a:pt x="58420" y="78740"/>
                  </a:moveTo>
                  <a:cubicBezTo>
                    <a:pt x="256540" y="194310"/>
                    <a:pt x="284480" y="199390"/>
                    <a:pt x="313690" y="204470"/>
                  </a:cubicBezTo>
                  <a:cubicBezTo>
                    <a:pt x="341630" y="208280"/>
                    <a:pt x="364490" y="210820"/>
                    <a:pt x="394970" y="208280"/>
                  </a:cubicBezTo>
                  <a:cubicBezTo>
                    <a:pt x="434340" y="204470"/>
                    <a:pt x="491490" y="193040"/>
                    <a:pt x="529590" y="180340"/>
                  </a:cubicBezTo>
                  <a:cubicBezTo>
                    <a:pt x="558800" y="170180"/>
                    <a:pt x="579120" y="162560"/>
                    <a:pt x="604520" y="142240"/>
                  </a:cubicBezTo>
                  <a:cubicBezTo>
                    <a:pt x="641350" y="113030"/>
                    <a:pt x="687070" y="16510"/>
                    <a:pt x="713740" y="3810"/>
                  </a:cubicBezTo>
                  <a:cubicBezTo>
                    <a:pt x="722630" y="0"/>
                    <a:pt x="730250" y="1270"/>
                    <a:pt x="737870" y="3810"/>
                  </a:cubicBezTo>
                  <a:cubicBezTo>
                    <a:pt x="746760" y="7620"/>
                    <a:pt x="760730" y="19050"/>
                    <a:pt x="762000" y="30480"/>
                  </a:cubicBezTo>
                  <a:cubicBezTo>
                    <a:pt x="764540" y="41910"/>
                    <a:pt x="755650" y="66040"/>
                    <a:pt x="745490" y="72390"/>
                  </a:cubicBezTo>
                  <a:cubicBezTo>
                    <a:pt x="736600" y="78740"/>
                    <a:pt x="720090" y="80010"/>
                    <a:pt x="709930" y="74930"/>
                  </a:cubicBezTo>
                  <a:cubicBezTo>
                    <a:pt x="701040" y="71120"/>
                    <a:pt x="689610" y="57150"/>
                    <a:pt x="688340" y="46990"/>
                  </a:cubicBezTo>
                  <a:cubicBezTo>
                    <a:pt x="687070" y="36830"/>
                    <a:pt x="690880" y="20320"/>
                    <a:pt x="699770" y="12700"/>
                  </a:cubicBezTo>
                  <a:cubicBezTo>
                    <a:pt x="708660" y="5080"/>
                    <a:pt x="734060" y="3810"/>
                    <a:pt x="745490" y="7620"/>
                  </a:cubicBezTo>
                  <a:cubicBezTo>
                    <a:pt x="753110" y="10160"/>
                    <a:pt x="758190" y="17780"/>
                    <a:pt x="760730" y="25400"/>
                  </a:cubicBezTo>
                  <a:cubicBezTo>
                    <a:pt x="764540" y="35560"/>
                    <a:pt x="763270" y="46990"/>
                    <a:pt x="756920" y="60960"/>
                  </a:cubicBezTo>
                  <a:cubicBezTo>
                    <a:pt x="744220" y="95250"/>
                    <a:pt x="688340" y="171450"/>
                    <a:pt x="646430" y="204470"/>
                  </a:cubicBezTo>
                  <a:cubicBezTo>
                    <a:pt x="613410" y="232410"/>
                    <a:pt x="576580" y="245110"/>
                    <a:pt x="535940" y="259080"/>
                  </a:cubicBezTo>
                  <a:cubicBezTo>
                    <a:pt x="492760" y="273050"/>
                    <a:pt x="440690" y="281940"/>
                    <a:pt x="394970" y="284480"/>
                  </a:cubicBezTo>
                  <a:cubicBezTo>
                    <a:pt x="353060" y="285750"/>
                    <a:pt x="311150" y="283210"/>
                    <a:pt x="270510" y="274320"/>
                  </a:cubicBezTo>
                  <a:cubicBezTo>
                    <a:pt x="228600" y="265430"/>
                    <a:pt x="187960" y="251460"/>
                    <a:pt x="147320" y="229870"/>
                  </a:cubicBezTo>
                  <a:cubicBezTo>
                    <a:pt x="100330" y="205740"/>
                    <a:pt x="22860" y="162560"/>
                    <a:pt x="7620" y="132080"/>
                  </a:cubicBezTo>
                  <a:cubicBezTo>
                    <a:pt x="0" y="116840"/>
                    <a:pt x="3810" y="99060"/>
                    <a:pt x="8890" y="88900"/>
                  </a:cubicBezTo>
                  <a:cubicBezTo>
                    <a:pt x="13970" y="81280"/>
                    <a:pt x="24130" y="76200"/>
                    <a:pt x="31750" y="73660"/>
                  </a:cubicBezTo>
                  <a:cubicBezTo>
                    <a:pt x="40640" y="72390"/>
                    <a:pt x="58420" y="78740"/>
                    <a:pt x="58420" y="7874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94" id="94"/>
          <p:cNvGrpSpPr/>
          <p:nvPr/>
        </p:nvGrpSpPr>
        <p:grpSpPr>
          <a:xfrm rot="0">
            <a:off x="11528107" y="3419589"/>
            <a:ext cx="175260" cy="392430"/>
            <a:chOff x="0" y="0"/>
            <a:chExt cx="233680" cy="523240"/>
          </a:xfrm>
        </p:grpSpPr>
        <p:sp>
          <p:nvSpPr>
            <p:cNvPr name="Freeform 95" id="95"/>
            <p:cNvSpPr/>
            <p:nvPr/>
          </p:nvSpPr>
          <p:spPr>
            <a:xfrm flipH="false" flipV="false" rot="0">
              <a:off x="40640" y="48260"/>
              <a:ext cx="143510" cy="425450"/>
            </a:xfrm>
            <a:custGeom>
              <a:avLst/>
              <a:gdLst/>
              <a:ahLst/>
              <a:cxnLst/>
              <a:rect r="r" b="b" t="t" l="l"/>
              <a:pathLst>
                <a:path h="425450" w="143510">
                  <a:moveTo>
                    <a:pt x="72390" y="407670"/>
                  </a:moveTo>
                  <a:cubicBezTo>
                    <a:pt x="0" y="270510"/>
                    <a:pt x="7620" y="232410"/>
                    <a:pt x="15240" y="190500"/>
                  </a:cubicBezTo>
                  <a:cubicBezTo>
                    <a:pt x="24130" y="138430"/>
                    <a:pt x="44450" y="46990"/>
                    <a:pt x="66040" y="20320"/>
                  </a:cubicBezTo>
                  <a:cubicBezTo>
                    <a:pt x="74930" y="7620"/>
                    <a:pt x="86360" y="2540"/>
                    <a:pt x="96520" y="2540"/>
                  </a:cubicBezTo>
                  <a:cubicBezTo>
                    <a:pt x="107950" y="2540"/>
                    <a:pt x="123190" y="8890"/>
                    <a:pt x="129540" y="17780"/>
                  </a:cubicBezTo>
                  <a:cubicBezTo>
                    <a:pt x="135890" y="26670"/>
                    <a:pt x="137160" y="43180"/>
                    <a:pt x="134620" y="53340"/>
                  </a:cubicBezTo>
                  <a:cubicBezTo>
                    <a:pt x="130810" y="63500"/>
                    <a:pt x="118110" y="74930"/>
                    <a:pt x="107950" y="77470"/>
                  </a:cubicBezTo>
                  <a:cubicBezTo>
                    <a:pt x="97790" y="80010"/>
                    <a:pt x="81280" y="76200"/>
                    <a:pt x="72390" y="68580"/>
                  </a:cubicBezTo>
                  <a:cubicBezTo>
                    <a:pt x="64770" y="62230"/>
                    <a:pt x="58420" y="45720"/>
                    <a:pt x="60960" y="35560"/>
                  </a:cubicBezTo>
                  <a:cubicBezTo>
                    <a:pt x="63500" y="24130"/>
                    <a:pt x="82550" y="6350"/>
                    <a:pt x="92710" y="2540"/>
                  </a:cubicBezTo>
                  <a:cubicBezTo>
                    <a:pt x="100330" y="0"/>
                    <a:pt x="110490" y="2540"/>
                    <a:pt x="116840" y="7620"/>
                  </a:cubicBezTo>
                  <a:cubicBezTo>
                    <a:pt x="124460" y="12700"/>
                    <a:pt x="134620" y="22860"/>
                    <a:pt x="135890" y="36830"/>
                  </a:cubicBezTo>
                  <a:cubicBezTo>
                    <a:pt x="140970" y="67310"/>
                    <a:pt x="96520" y="147320"/>
                    <a:pt x="88900" y="189230"/>
                  </a:cubicBezTo>
                  <a:cubicBezTo>
                    <a:pt x="83820" y="219710"/>
                    <a:pt x="85090" y="245110"/>
                    <a:pt x="85090" y="266700"/>
                  </a:cubicBezTo>
                  <a:cubicBezTo>
                    <a:pt x="86360" y="283210"/>
                    <a:pt x="86360" y="292100"/>
                    <a:pt x="91440" y="307340"/>
                  </a:cubicBezTo>
                  <a:cubicBezTo>
                    <a:pt x="100330" y="330200"/>
                    <a:pt x="143510" y="369570"/>
                    <a:pt x="140970" y="389890"/>
                  </a:cubicBezTo>
                  <a:cubicBezTo>
                    <a:pt x="139700" y="403860"/>
                    <a:pt x="124460" y="419100"/>
                    <a:pt x="113030" y="422910"/>
                  </a:cubicBezTo>
                  <a:cubicBezTo>
                    <a:pt x="101600" y="425450"/>
                    <a:pt x="72390" y="407670"/>
                    <a:pt x="72390" y="40767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96" id="96"/>
          <p:cNvGrpSpPr/>
          <p:nvPr/>
        </p:nvGrpSpPr>
        <p:grpSpPr>
          <a:xfrm rot="0">
            <a:off x="11547157" y="3297669"/>
            <a:ext cx="674370" cy="455295"/>
            <a:chOff x="0" y="0"/>
            <a:chExt cx="899160" cy="607060"/>
          </a:xfrm>
        </p:grpSpPr>
        <p:sp>
          <p:nvSpPr>
            <p:cNvPr name="Freeform 97" id="97"/>
            <p:cNvSpPr/>
            <p:nvPr/>
          </p:nvSpPr>
          <p:spPr>
            <a:xfrm flipH="false" flipV="false" rot="0">
              <a:off x="45720" y="46990"/>
              <a:ext cx="805180" cy="510540"/>
            </a:xfrm>
            <a:custGeom>
              <a:avLst/>
              <a:gdLst/>
              <a:ahLst/>
              <a:cxnLst/>
              <a:rect r="r" b="b" t="t" l="l"/>
              <a:pathLst>
                <a:path h="510540" w="805180">
                  <a:moveTo>
                    <a:pt x="711200" y="466090"/>
                  </a:moveTo>
                  <a:cubicBezTo>
                    <a:pt x="723900" y="302260"/>
                    <a:pt x="707390" y="228600"/>
                    <a:pt x="679450" y="186690"/>
                  </a:cubicBezTo>
                  <a:cubicBezTo>
                    <a:pt x="656590" y="152400"/>
                    <a:pt x="619760" y="128270"/>
                    <a:pt x="589280" y="110490"/>
                  </a:cubicBezTo>
                  <a:cubicBezTo>
                    <a:pt x="562610" y="96520"/>
                    <a:pt x="541020" y="90170"/>
                    <a:pt x="508000" y="83820"/>
                  </a:cubicBezTo>
                  <a:cubicBezTo>
                    <a:pt x="464820" y="76200"/>
                    <a:pt x="392430" y="76200"/>
                    <a:pt x="346710" y="80010"/>
                  </a:cubicBezTo>
                  <a:cubicBezTo>
                    <a:pt x="313690" y="82550"/>
                    <a:pt x="287020" y="86360"/>
                    <a:pt x="260350" y="96520"/>
                  </a:cubicBezTo>
                  <a:cubicBezTo>
                    <a:pt x="234950" y="105410"/>
                    <a:pt x="213360" y="118110"/>
                    <a:pt x="189230" y="134620"/>
                  </a:cubicBezTo>
                  <a:cubicBezTo>
                    <a:pt x="158750" y="154940"/>
                    <a:pt x="114300" y="185420"/>
                    <a:pt x="93980" y="214630"/>
                  </a:cubicBezTo>
                  <a:cubicBezTo>
                    <a:pt x="76200" y="237490"/>
                    <a:pt x="78740" y="278130"/>
                    <a:pt x="63500" y="289560"/>
                  </a:cubicBezTo>
                  <a:cubicBezTo>
                    <a:pt x="53340" y="295910"/>
                    <a:pt x="38100" y="297180"/>
                    <a:pt x="27940" y="293370"/>
                  </a:cubicBezTo>
                  <a:cubicBezTo>
                    <a:pt x="17780" y="287020"/>
                    <a:pt x="3810" y="265430"/>
                    <a:pt x="5080" y="252730"/>
                  </a:cubicBezTo>
                  <a:cubicBezTo>
                    <a:pt x="5080" y="242570"/>
                    <a:pt x="15240" y="228600"/>
                    <a:pt x="24130" y="223520"/>
                  </a:cubicBezTo>
                  <a:cubicBezTo>
                    <a:pt x="34290" y="218440"/>
                    <a:pt x="50800" y="218440"/>
                    <a:pt x="60960" y="223520"/>
                  </a:cubicBezTo>
                  <a:cubicBezTo>
                    <a:pt x="69850" y="228600"/>
                    <a:pt x="78740" y="242570"/>
                    <a:pt x="80010" y="254000"/>
                  </a:cubicBezTo>
                  <a:cubicBezTo>
                    <a:pt x="81280" y="264160"/>
                    <a:pt x="74930" y="279400"/>
                    <a:pt x="67310" y="287020"/>
                  </a:cubicBezTo>
                  <a:cubicBezTo>
                    <a:pt x="58420" y="293370"/>
                    <a:pt x="41910" y="297180"/>
                    <a:pt x="31750" y="294640"/>
                  </a:cubicBezTo>
                  <a:cubicBezTo>
                    <a:pt x="21590" y="290830"/>
                    <a:pt x="10160" y="281940"/>
                    <a:pt x="6350" y="269240"/>
                  </a:cubicBezTo>
                  <a:cubicBezTo>
                    <a:pt x="0" y="251460"/>
                    <a:pt x="7620" y="214630"/>
                    <a:pt x="22860" y="187960"/>
                  </a:cubicBezTo>
                  <a:cubicBezTo>
                    <a:pt x="40640" y="152400"/>
                    <a:pt x="86360" y="115570"/>
                    <a:pt x="124460" y="87630"/>
                  </a:cubicBezTo>
                  <a:cubicBezTo>
                    <a:pt x="161290" y="59690"/>
                    <a:pt x="208280" y="33020"/>
                    <a:pt x="246380" y="19050"/>
                  </a:cubicBezTo>
                  <a:cubicBezTo>
                    <a:pt x="274320" y="8890"/>
                    <a:pt x="292100" y="6350"/>
                    <a:pt x="325120" y="3810"/>
                  </a:cubicBezTo>
                  <a:cubicBezTo>
                    <a:pt x="377190" y="0"/>
                    <a:pt x="480060" y="2540"/>
                    <a:pt x="533400" y="12700"/>
                  </a:cubicBezTo>
                  <a:cubicBezTo>
                    <a:pt x="566420" y="19050"/>
                    <a:pt x="588010" y="27940"/>
                    <a:pt x="613410" y="40640"/>
                  </a:cubicBezTo>
                  <a:cubicBezTo>
                    <a:pt x="641350" y="54610"/>
                    <a:pt x="671830" y="74930"/>
                    <a:pt x="693420" y="91440"/>
                  </a:cubicBezTo>
                  <a:cubicBezTo>
                    <a:pt x="709930" y="105410"/>
                    <a:pt x="721360" y="114300"/>
                    <a:pt x="732790" y="130810"/>
                  </a:cubicBezTo>
                  <a:cubicBezTo>
                    <a:pt x="748030" y="151130"/>
                    <a:pt x="760730" y="177800"/>
                    <a:pt x="770890" y="207010"/>
                  </a:cubicBezTo>
                  <a:cubicBezTo>
                    <a:pt x="784860" y="242570"/>
                    <a:pt x="798830" y="287020"/>
                    <a:pt x="801370" y="328930"/>
                  </a:cubicBezTo>
                  <a:cubicBezTo>
                    <a:pt x="805180" y="375920"/>
                    <a:pt x="797560" y="447040"/>
                    <a:pt x="786130" y="476250"/>
                  </a:cubicBezTo>
                  <a:cubicBezTo>
                    <a:pt x="781050" y="490220"/>
                    <a:pt x="774700" y="500380"/>
                    <a:pt x="765810" y="505460"/>
                  </a:cubicBezTo>
                  <a:cubicBezTo>
                    <a:pt x="758190" y="509270"/>
                    <a:pt x="746760" y="510540"/>
                    <a:pt x="739140" y="508000"/>
                  </a:cubicBezTo>
                  <a:cubicBezTo>
                    <a:pt x="731520" y="505460"/>
                    <a:pt x="721360" y="499110"/>
                    <a:pt x="717550" y="492760"/>
                  </a:cubicBezTo>
                  <a:cubicBezTo>
                    <a:pt x="712470" y="485140"/>
                    <a:pt x="711200" y="466090"/>
                    <a:pt x="711200" y="46609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98" id="98"/>
          <p:cNvGrpSpPr/>
          <p:nvPr/>
        </p:nvGrpSpPr>
        <p:grpSpPr>
          <a:xfrm rot="0">
            <a:off x="10995660" y="4210164"/>
            <a:ext cx="347662" cy="180022"/>
            <a:chOff x="0" y="0"/>
            <a:chExt cx="463550" cy="240030"/>
          </a:xfrm>
        </p:grpSpPr>
        <p:sp>
          <p:nvSpPr>
            <p:cNvPr name="Freeform 99" id="99"/>
            <p:cNvSpPr/>
            <p:nvPr/>
          </p:nvSpPr>
          <p:spPr>
            <a:xfrm flipH="false" flipV="false" rot="0">
              <a:off x="49530" y="46990"/>
              <a:ext cx="364490" cy="146050"/>
            </a:xfrm>
            <a:custGeom>
              <a:avLst/>
              <a:gdLst/>
              <a:ahLst/>
              <a:cxnLst/>
              <a:rect r="r" b="b" t="t" l="l"/>
              <a:pathLst>
                <a:path h="146050" w="364490">
                  <a:moveTo>
                    <a:pt x="66040" y="25400"/>
                  </a:moveTo>
                  <a:cubicBezTo>
                    <a:pt x="132080" y="67310"/>
                    <a:pt x="167640" y="59690"/>
                    <a:pt x="190500" y="58420"/>
                  </a:cubicBezTo>
                  <a:cubicBezTo>
                    <a:pt x="208280" y="57150"/>
                    <a:pt x="219710" y="57150"/>
                    <a:pt x="236220" y="50800"/>
                  </a:cubicBezTo>
                  <a:cubicBezTo>
                    <a:pt x="261620" y="43180"/>
                    <a:pt x="303530" y="0"/>
                    <a:pt x="326390" y="3810"/>
                  </a:cubicBezTo>
                  <a:cubicBezTo>
                    <a:pt x="342900" y="6350"/>
                    <a:pt x="359410" y="29210"/>
                    <a:pt x="361950" y="41910"/>
                  </a:cubicBezTo>
                  <a:cubicBezTo>
                    <a:pt x="364490" y="54610"/>
                    <a:pt x="355600" y="72390"/>
                    <a:pt x="346710" y="80010"/>
                  </a:cubicBezTo>
                  <a:cubicBezTo>
                    <a:pt x="340360" y="86360"/>
                    <a:pt x="330200" y="90170"/>
                    <a:pt x="321310" y="90170"/>
                  </a:cubicBezTo>
                  <a:cubicBezTo>
                    <a:pt x="309880" y="90170"/>
                    <a:pt x="292100" y="82550"/>
                    <a:pt x="284480" y="73660"/>
                  </a:cubicBezTo>
                  <a:cubicBezTo>
                    <a:pt x="276860" y="63500"/>
                    <a:pt x="274320" y="44450"/>
                    <a:pt x="278130" y="33020"/>
                  </a:cubicBezTo>
                  <a:cubicBezTo>
                    <a:pt x="281940" y="21590"/>
                    <a:pt x="295910" y="7620"/>
                    <a:pt x="307340" y="5080"/>
                  </a:cubicBezTo>
                  <a:cubicBezTo>
                    <a:pt x="318770" y="1270"/>
                    <a:pt x="337820" y="7620"/>
                    <a:pt x="347980" y="13970"/>
                  </a:cubicBezTo>
                  <a:cubicBezTo>
                    <a:pt x="355600" y="19050"/>
                    <a:pt x="360680" y="27940"/>
                    <a:pt x="361950" y="38100"/>
                  </a:cubicBezTo>
                  <a:cubicBezTo>
                    <a:pt x="363220" y="49530"/>
                    <a:pt x="359410" y="64770"/>
                    <a:pt x="350520" y="77470"/>
                  </a:cubicBezTo>
                  <a:cubicBezTo>
                    <a:pt x="336550" y="95250"/>
                    <a:pt x="300990" y="118110"/>
                    <a:pt x="271780" y="129540"/>
                  </a:cubicBezTo>
                  <a:cubicBezTo>
                    <a:pt x="243840" y="139700"/>
                    <a:pt x="210820" y="140970"/>
                    <a:pt x="181610" y="142240"/>
                  </a:cubicBezTo>
                  <a:cubicBezTo>
                    <a:pt x="153670" y="143510"/>
                    <a:pt x="128270" y="146050"/>
                    <a:pt x="101600" y="138430"/>
                  </a:cubicBezTo>
                  <a:cubicBezTo>
                    <a:pt x="72390" y="128270"/>
                    <a:pt x="29210" y="100330"/>
                    <a:pt x="13970" y="83820"/>
                  </a:cubicBezTo>
                  <a:cubicBezTo>
                    <a:pt x="6350" y="74930"/>
                    <a:pt x="2540" y="67310"/>
                    <a:pt x="1270" y="59690"/>
                  </a:cubicBezTo>
                  <a:cubicBezTo>
                    <a:pt x="0" y="50800"/>
                    <a:pt x="2540" y="39370"/>
                    <a:pt x="7620" y="33020"/>
                  </a:cubicBezTo>
                  <a:cubicBezTo>
                    <a:pt x="12700" y="25400"/>
                    <a:pt x="21590" y="19050"/>
                    <a:pt x="30480" y="16510"/>
                  </a:cubicBezTo>
                  <a:cubicBezTo>
                    <a:pt x="40640" y="15240"/>
                    <a:pt x="66040" y="25400"/>
                    <a:pt x="66040" y="2540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00" id="100"/>
          <p:cNvGrpSpPr/>
          <p:nvPr/>
        </p:nvGrpSpPr>
        <p:grpSpPr>
          <a:xfrm rot="0">
            <a:off x="11329988" y="4474959"/>
            <a:ext cx="235267" cy="152400"/>
            <a:chOff x="0" y="0"/>
            <a:chExt cx="313690" cy="203200"/>
          </a:xfrm>
        </p:grpSpPr>
        <p:sp>
          <p:nvSpPr>
            <p:cNvPr name="Freeform 101" id="101"/>
            <p:cNvSpPr/>
            <p:nvPr/>
          </p:nvSpPr>
          <p:spPr>
            <a:xfrm flipH="false" flipV="false" rot="0">
              <a:off x="48260" y="50800"/>
              <a:ext cx="215900" cy="109220"/>
            </a:xfrm>
            <a:custGeom>
              <a:avLst/>
              <a:gdLst/>
              <a:ahLst/>
              <a:cxnLst/>
              <a:rect r="r" b="b" t="t" l="l"/>
              <a:pathLst>
                <a:path h="109220" w="215900">
                  <a:moveTo>
                    <a:pt x="44450" y="0"/>
                  </a:moveTo>
                  <a:cubicBezTo>
                    <a:pt x="212090" y="40640"/>
                    <a:pt x="215900" y="63500"/>
                    <a:pt x="212090" y="76200"/>
                  </a:cubicBezTo>
                  <a:cubicBezTo>
                    <a:pt x="207010" y="87630"/>
                    <a:pt x="182880" y="101600"/>
                    <a:pt x="170180" y="100330"/>
                  </a:cubicBezTo>
                  <a:cubicBezTo>
                    <a:pt x="158750" y="100330"/>
                    <a:pt x="144780" y="88900"/>
                    <a:pt x="138430" y="80010"/>
                  </a:cubicBezTo>
                  <a:cubicBezTo>
                    <a:pt x="133350" y="69850"/>
                    <a:pt x="133350" y="52070"/>
                    <a:pt x="138430" y="41910"/>
                  </a:cubicBezTo>
                  <a:cubicBezTo>
                    <a:pt x="144780" y="31750"/>
                    <a:pt x="160020" y="22860"/>
                    <a:pt x="170180" y="21590"/>
                  </a:cubicBezTo>
                  <a:cubicBezTo>
                    <a:pt x="179070" y="19050"/>
                    <a:pt x="187960" y="20320"/>
                    <a:pt x="195580" y="26670"/>
                  </a:cubicBezTo>
                  <a:cubicBezTo>
                    <a:pt x="204470" y="34290"/>
                    <a:pt x="215900" y="59690"/>
                    <a:pt x="213360" y="71120"/>
                  </a:cubicBezTo>
                  <a:cubicBezTo>
                    <a:pt x="210820" y="82550"/>
                    <a:pt x="200660" y="93980"/>
                    <a:pt x="186690" y="99060"/>
                  </a:cubicBezTo>
                  <a:cubicBezTo>
                    <a:pt x="158750" y="109220"/>
                    <a:pt x="63500" y="86360"/>
                    <a:pt x="35560" y="76200"/>
                  </a:cubicBezTo>
                  <a:cubicBezTo>
                    <a:pt x="22860" y="72390"/>
                    <a:pt x="16510" y="71120"/>
                    <a:pt x="10160" y="63500"/>
                  </a:cubicBezTo>
                  <a:cubicBezTo>
                    <a:pt x="3810" y="55880"/>
                    <a:pt x="0" y="38100"/>
                    <a:pt x="2540" y="29210"/>
                  </a:cubicBezTo>
                  <a:cubicBezTo>
                    <a:pt x="3810" y="20320"/>
                    <a:pt x="10160" y="11430"/>
                    <a:pt x="17780" y="6350"/>
                  </a:cubicBezTo>
                  <a:cubicBezTo>
                    <a:pt x="25400" y="1270"/>
                    <a:pt x="44450" y="0"/>
                    <a:pt x="44450" y="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02" id="102"/>
          <p:cNvGrpSpPr/>
          <p:nvPr/>
        </p:nvGrpSpPr>
        <p:grpSpPr>
          <a:xfrm rot="0">
            <a:off x="11425238" y="4497819"/>
            <a:ext cx="151448" cy="225742"/>
            <a:chOff x="0" y="0"/>
            <a:chExt cx="201930" cy="300990"/>
          </a:xfrm>
        </p:grpSpPr>
        <p:sp>
          <p:nvSpPr>
            <p:cNvPr name="Freeform 103" id="103"/>
            <p:cNvSpPr/>
            <p:nvPr/>
          </p:nvSpPr>
          <p:spPr>
            <a:xfrm flipH="false" flipV="false" rot="0">
              <a:off x="48260" y="49530"/>
              <a:ext cx="104140" cy="204470"/>
            </a:xfrm>
            <a:custGeom>
              <a:avLst/>
              <a:gdLst/>
              <a:ahLst/>
              <a:cxnLst/>
              <a:rect r="r" b="b" t="t" l="l"/>
              <a:pathLst>
                <a:path h="204470" w="104140">
                  <a:moveTo>
                    <a:pt x="27940" y="172720"/>
                  </a:moveTo>
                  <a:cubicBezTo>
                    <a:pt x="11430" y="12700"/>
                    <a:pt x="31750" y="1270"/>
                    <a:pt x="44450" y="1270"/>
                  </a:cubicBezTo>
                  <a:cubicBezTo>
                    <a:pt x="57150" y="2540"/>
                    <a:pt x="77470" y="20320"/>
                    <a:pt x="81280" y="33020"/>
                  </a:cubicBezTo>
                  <a:cubicBezTo>
                    <a:pt x="85090" y="44450"/>
                    <a:pt x="80010" y="60960"/>
                    <a:pt x="72390" y="69850"/>
                  </a:cubicBezTo>
                  <a:cubicBezTo>
                    <a:pt x="63500" y="77470"/>
                    <a:pt x="45720" y="82550"/>
                    <a:pt x="35560" y="81280"/>
                  </a:cubicBezTo>
                  <a:cubicBezTo>
                    <a:pt x="26670" y="81280"/>
                    <a:pt x="19050" y="76200"/>
                    <a:pt x="12700" y="69850"/>
                  </a:cubicBezTo>
                  <a:cubicBezTo>
                    <a:pt x="6350" y="60960"/>
                    <a:pt x="0" y="44450"/>
                    <a:pt x="2540" y="33020"/>
                  </a:cubicBezTo>
                  <a:cubicBezTo>
                    <a:pt x="6350" y="20320"/>
                    <a:pt x="27940" y="3810"/>
                    <a:pt x="40640" y="1270"/>
                  </a:cubicBezTo>
                  <a:cubicBezTo>
                    <a:pt x="50800" y="0"/>
                    <a:pt x="64770" y="6350"/>
                    <a:pt x="74930" y="17780"/>
                  </a:cubicBezTo>
                  <a:cubicBezTo>
                    <a:pt x="92710" y="39370"/>
                    <a:pt x="101600" y="125730"/>
                    <a:pt x="102870" y="154940"/>
                  </a:cubicBezTo>
                  <a:cubicBezTo>
                    <a:pt x="104140" y="166370"/>
                    <a:pt x="104140" y="173990"/>
                    <a:pt x="100330" y="181610"/>
                  </a:cubicBezTo>
                  <a:cubicBezTo>
                    <a:pt x="95250" y="189230"/>
                    <a:pt x="87630" y="196850"/>
                    <a:pt x="78740" y="200660"/>
                  </a:cubicBezTo>
                  <a:cubicBezTo>
                    <a:pt x="71120" y="203200"/>
                    <a:pt x="59690" y="204470"/>
                    <a:pt x="52070" y="200660"/>
                  </a:cubicBezTo>
                  <a:cubicBezTo>
                    <a:pt x="41910" y="195580"/>
                    <a:pt x="27940" y="172720"/>
                    <a:pt x="27940" y="17272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04" id="104"/>
          <p:cNvGrpSpPr/>
          <p:nvPr/>
        </p:nvGrpSpPr>
        <p:grpSpPr>
          <a:xfrm rot="0">
            <a:off x="11633835" y="3810114"/>
            <a:ext cx="233362" cy="965835"/>
            <a:chOff x="0" y="0"/>
            <a:chExt cx="311150" cy="1287780"/>
          </a:xfrm>
        </p:grpSpPr>
        <p:sp>
          <p:nvSpPr>
            <p:cNvPr name="Freeform 105" id="105"/>
            <p:cNvSpPr/>
            <p:nvPr/>
          </p:nvSpPr>
          <p:spPr>
            <a:xfrm flipH="false" flipV="false" rot="0">
              <a:off x="30480" y="48260"/>
              <a:ext cx="229870" cy="1187450"/>
            </a:xfrm>
            <a:custGeom>
              <a:avLst/>
              <a:gdLst/>
              <a:ahLst/>
              <a:cxnLst/>
              <a:rect r="r" b="b" t="t" l="l"/>
              <a:pathLst>
                <a:path h="1187450" w="229870">
                  <a:moveTo>
                    <a:pt x="229870" y="43180"/>
                  </a:moveTo>
                  <a:cubicBezTo>
                    <a:pt x="158750" y="777240"/>
                    <a:pt x="146050" y="792480"/>
                    <a:pt x="137160" y="843280"/>
                  </a:cubicBezTo>
                  <a:cubicBezTo>
                    <a:pt x="124460" y="922020"/>
                    <a:pt x="119380" y="1099820"/>
                    <a:pt x="107950" y="1145540"/>
                  </a:cubicBezTo>
                  <a:cubicBezTo>
                    <a:pt x="105410" y="1159510"/>
                    <a:pt x="104140" y="1164590"/>
                    <a:pt x="97790" y="1170940"/>
                  </a:cubicBezTo>
                  <a:cubicBezTo>
                    <a:pt x="90170" y="1179830"/>
                    <a:pt x="71120" y="1187450"/>
                    <a:pt x="59690" y="1187450"/>
                  </a:cubicBezTo>
                  <a:cubicBezTo>
                    <a:pt x="49530" y="1187450"/>
                    <a:pt x="40640" y="1182370"/>
                    <a:pt x="34290" y="1176020"/>
                  </a:cubicBezTo>
                  <a:cubicBezTo>
                    <a:pt x="26670" y="1167130"/>
                    <a:pt x="17780" y="1148080"/>
                    <a:pt x="20320" y="1136650"/>
                  </a:cubicBezTo>
                  <a:cubicBezTo>
                    <a:pt x="21590" y="1123950"/>
                    <a:pt x="35560" y="1108710"/>
                    <a:pt x="45720" y="1102360"/>
                  </a:cubicBezTo>
                  <a:cubicBezTo>
                    <a:pt x="53340" y="1098550"/>
                    <a:pt x="63500" y="1097280"/>
                    <a:pt x="73660" y="1099820"/>
                  </a:cubicBezTo>
                  <a:cubicBezTo>
                    <a:pt x="83820" y="1103630"/>
                    <a:pt x="100330" y="1116330"/>
                    <a:pt x="105410" y="1126490"/>
                  </a:cubicBezTo>
                  <a:cubicBezTo>
                    <a:pt x="109220" y="1135380"/>
                    <a:pt x="110490" y="1145540"/>
                    <a:pt x="106680" y="1154430"/>
                  </a:cubicBezTo>
                  <a:cubicBezTo>
                    <a:pt x="101600" y="1167130"/>
                    <a:pt x="78740" y="1187450"/>
                    <a:pt x="64770" y="1187450"/>
                  </a:cubicBezTo>
                  <a:cubicBezTo>
                    <a:pt x="49530" y="1187450"/>
                    <a:pt x="30480" y="1174750"/>
                    <a:pt x="21590" y="1155700"/>
                  </a:cubicBezTo>
                  <a:cubicBezTo>
                    <a:pt x="0" y="1106170"/>
                    <a:pt x="30480" y="927100"/>
                    <a:pt x="44450" y="845820"/>
                  </a:cubicBezTo>
                  <a:cubicBezTo>
                    <a:pt x="53340" y="792480"/>
                    <a:pt x="68580" y="768350"/>
                    <a:pt x="77470" y="715010"/>
                  </a:cubicBezTo>
                  <a:cubicBezTo>
                    <a:pt x="91440" y="631190"/>
                    <a:pt x="91440" y="500380"/>
                    <a:pt x="104140" y="389890"/>
                  </a:cubicBezTo>
                  <a:cubicBezTo>
                    <a:pt x="116840" y="271780"/>
                    <a:pt x="133350" y="74930"/>
                    <a:pt x="153670" y="27940"/>
                  </a:cubicBezTo>
                  <a:cubicBezTo>
                    <a:pt x="160020" y="15240"/>
                    <a:pt x="163830" y="11430"/>
                    <a:pt x="171450" y="6350"/>
                  </a:cubicBezTo>
                  <a:cubicBezTo>
                    <a:pt x="179070" y="2540"/>
                    <a:pt x="190500" y="0"/>
                    <a:pt x="199390" y="2540"/>
                  </a:cubicBezTo>
                  <a:cubicBezTo>
                    <a:pt x="207010" y="3810"/>
                    <a:pt x="217170" y="10160"/>
                    <a:pt x="222250" y="17780"/>
                  </a:cubicBezTo>
                  <a:cubicBezTo>
                    <a:pt x="227330" y="24130"/>
                    <a:pt x="229870" y="43180"/>
                    <a:pt x="229870" y="4318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06" id="106"/>
          <p:cNvGrpSpPr/>
          <p:nvPr/>
        </p:nvGrpSpPr>
        <p:grpSpPr>
          <a:xfrm rot="0">
            <a:off x="11604307" y="4613072"/>
            <a:ext cx="164783" cy="325755"/>
            <a:chOff x="0" y="0"/>
            <a:chExt cx="219710" cy="434340"/>
          </a:xfrm>
        </p:grpSpPr>
        <p:sp>
          <p:nvSpPr>
            <p:cNvPr name="Freeform 107" id="107"/>
            <p:cNvSpPr/>
            <p:nvPr/>
          </p:nvSpPr>
          <p:spPr>
            <a:xfrm flipH="false" flipV="false" rot="0">
              <a:off x="40640" y="45720"/>
              <a:ext cx="127000" cy="340360"/>
            </a:xfrm>
            <a:custGeom>
              <a:avLst/>
              <a:gdLst/>
              <a:ahLst/>
              <a:cxnLst/>
              <a:rect r="r" b="b" t="t" l="l"/>
              <a:pathLst>
                <a:path h="340360" w="127000">
                  <a:moveTo>
                    <a:pt x="127000" y="45720"/>
                  </a:moveTo>
                  <a:cubicBezTo>
                    <a:pt x="101600" y="250190"/>
                    <a:pt x="100330" y="312420"/>
                    <a:pt x="80010" y="328930"/>
                  </a:cubicBezTo>
                  <a:cubicBezTo>
                    <a:pt x="66040" y="339090"/>
                    <a:pt x="39370" y="337820"/>
                    <a:pt x="27940" y="331470"/>
                  </a:cubicBezTo>
                  <a:cubicBezTo>
                    <a:pt x="17780" y="325120"/>
                    <a:pt x="10160" y="307340"/>
                    <a:pt x="10160" y="294640"/>
                  </a:cubicBezTo>
                  <a:cubicBezTo>
                    <a:pt x="10160" y="283210"/>
                    <a:pt x="19050" y="266700"/>
                    <a:pt x="29210" y="260350"/>
                  </a:cubicBezTo>
                  <a:cubicBezTo>
                    <a:pt x="39370" y="254000"/>
                    <a:pt x="58420" y="251460"/>
                    <a:pt x="68580" y="256540"/>
                  </a:cubicBezTo>
                  <a:cubicBezTo>
                    <a:pt x="80010" y="261620"/>
                    <a:pt x="92710" y="275590"/>
                    <a:pt x="93980" y="287020"/>
                  </a:cubicBezTo>
                  <a:cubicBezTo>
                    <a:pt x="96520" y="299720"/>
                    <a:pt x="91440" y="317500"/>
                    <a:pt x="82550" y="326390"/>
                  </a:cubicBezTo>
                  <a:cubicBezTo>
                    <a:pt x="74930" y="334010"/>
                    <a:pt x="55880" y="340360"/>
                    <a:pt x="44450" y="337820"/>
                  </a:cubicBezTo>
                  <a:cubicBezTo>
                    <a:pt x="33020" y="336550"/>
                    <a:pt x="19050" y="327660"/>
                    <a:pt x="13970" y="313690"/>
                  </a:cubicBezTo>
                  <a:cubicBezTo>
                    <a:pt x="0" y="283210"/>
                    <a:pt x="20320" y="193040"/>
                    <a:pt x="29210" y="139700"/>
                  </a:cubicBezTo>
                  <a:cubicBezTo>
                    <a:pt x="38100" y="92710"/>
                    <a:pt x="43180" y="26670"/>
                    <a:pt x="63500" y="8890"/>
                  </a:cubicBezTo>
                  <a:cubicBezTo>
                    <a:pt x="74930" y="0"/>
                    <a:pt x="96520" y="0"/>
                    <a:pt x="107950" y="5080"/>
                  </a:cubicBezTo>
                  <a:cubicBezTo>
                    <a:pt x="118110" y="11430"/>
                    <a:pt x="127000" y="45720"/>
                    <a:pt x="127000" y="4572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08" id="108"/>
          <p:cNvGrpSpPr/>
          <p:nvPr/>
        </p:nvGrpSpPr>
        <p:grpSpPr>
          <a:xfrm rot="0">
            <a:off x="11610975" y="4754042"/>
            <a:ext cx="660082" cy="210503"/>
            <a:chOff x="0" y="0"/>
            <a:chExt cx="880110" cy="280670"/>
          </a:xfrm>
        </p:grpSpPr>
        <p:sp>
          <p:nvSpPr>
            <p:cNvPr name="Freeform 109" id="109"/>
            <p:cNvSpPr/>
            <p:nvPr/>
          </p:nvSpPr>
          <p:spPr>
            <a:xfrm flipH="false" flipV="false" rot="0">
              <a:off x="43180" y="48260"/>
              <a:ext cx="788670" cy="184150"/>
            </a:xfrm>
            <a:custGeom>
              <a:avLst/>
              <a:gdLst/>
              <a:ahLst/>
              <a:cxnLst/>
              <a:rect r="r" b="b" t="t" l="l"/>
              <a:pathLst>
                <a:path h="184150" w="788670">
                  <a:moveTo>
                    <a:pt x="52070" y="68580"/>
                  </a:moveTo>
                  <a:cubicBezTo>
                    <a:pt x="298450" y="102870"/>
                    <a:pt x="482600" y="88900"/>
                    <a:pt x="561340" y="80010"/>
                  </a:cubicBezTo>
                  <a:cubicBezTo>
                    <a:pt x="599440" y="74930"/>
                    <a:pt x="617220" y="73660"/>
                    <a:pt x="646430" y="63500"/>
                  </a:cubicBezTo>
                  <a:cubicBezTo>
                    <a:pt x="679450" y="50800"/>
                    <a:pt x="722630" y="0"/>
                    <a:pt x="748030" y="2540"/>
                  </a:cubicBezTo>
                  <a:cubicBezTo>
                    <a:pt x="764540" y="5080"/>
                    <a:pt x="782320" y="26670"/>
                    <a:pt x="786130" y="40640"/>
                  </a:cubicBezTo>
                  <a:cubicBezTo>
                    <a:pt x="788670" y="52070"/>
                    <a:pt x="779780" y="71120"/>
                    <a:pt x="772160" y="78740"/>
                  </a:cubicBezTo>
                  <a:cubicBezTo>
                    <a:pt x="765810" y="86360"/>
                    <a:pt x="755650" y="91440"/>
                    <a:pt x="746760" y="91440"/>
                  </a:cubicBezTo>
                  <a:cubicBezTo>
                    <a:pt x="735330" y="91440"/>
                    <a:pt x="716280" y="85090"/>
                    <a:pt x="708660" y="74930"/>
                  </a:cubicBezTo>
                  <a:cubicBezTo>
                    <a:pt x="701040" y="66040"/>
                    <a:pt x="697230" y="45720"/>
                    <a:pt x="699770" y="34290"/>
                  </a:cubicBezTo>
                  <a:cubicBezTo>
                    <a:pt x="702310" y="25400"/>
                    <a:pt x="707390" y="16510"/>
                    <a:pt x="716280" y="11430"/>
                  </a:cubicBezTo>
                  <a:cubicBezTo>
                    <a:pt x="725170" y="5080"/>
                    <a:pt x="745490" y="1270"/>
                    <a:pt x="756920" y="5080"/>
                  </a:cubicBezTo>
                  <a:cubicBezTo>
                    <a:pt x="768350" y="8890"/>
                    <a:pt x="782320" y="24130"/>
                    <a:pt x="784860" y="35560"/>
                  </a:cubicBezTo>
                  <a:cubicBezTo>
                    <a:pt x="788670" y="46990"/>
                    <a:pt x="784860" y="62230"/>
                    <a:pt x="775970" y="76200"/>
                  </a:cubicBezTo>
                  <a:cubicBezTo>
                    <a:pt x="760730" y="99060"/>
                    <a:pt x="713740" y="129540"/>
                    <a:pt x="680720" y="144780"/>
                  </a:cubicBezTo>
                  <a:cubicBezTo>
                    <a:pt x="652780" y="157480"/>
                    <a:pt x="632460" y="160020"/>
                    <a:pt x="595630" y="165100"/>
                  </a:cubicBezTo>
                  <a:cubicBezTo>
                    <a:pt x="527050" y="175260"/>
                    <a:pt x="388620" y="180340"/>
                    <a:pt x="304800" y="181610"/>
                  </a:cubicBezTo>
                  <a:cubicBezTo>
                    <a:pt x="240030" y="181610"/>
                    <a:pt x="187960" y="184150"/>
                    <a:pt x="135890" y="172720"/>
                  </a:cubicBezTo>
                  <a:cubicBezTo>
                    <a:pt x="88900" y="163830"/>
                    <a:pt x="22860" y="148590"/>
                    <a:pt x="7620" y="125730"/>
                  </a:cubicBezTo>
                  <a:cubicBezTo>
                    <a:pt x="0" y="113030"/>
                    <a:pt x="2540" y="91440"/>
                    <a:pt x="10160" y="81280"/>
                  </a:cubicBezTo>
                  <a:cubicBezTo>
                    <a:pt x="17780" y="72390"/>
                    <a:pt x="52070" y="68580"/>
                    <a:pt x="52070" y="6858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10" id="110"/>
          <p:cNvGrpSpPr/>
          <p:nvPr/>
        </p:nvGrpSpPr>
        <p:grpSpPr>
          <a:xfrm rot="0">
            <a:off x="12027218" y="4309224"/>
            <a:ext cx="252412" cy="564832"/>
            <a:chOff x="0" y="0"/>
            <a:chExt cx="336550" cy="753110"/>
          </a:xfrm>
        </p:grpSpPr>
        <p:sp>
          <p:nvSpPr>
            <p:cNvPr name="Freeform 111" id="111"/>
            <p:cNvSpPr/>
            <p:nvPr/>
          </p:nvSpPr>
          <p:spPr>
            <a:xfrm flipH="false" flipV="false" rot="0">
              <a:off x="49530" y="48260"/>
              <a:ext cx="238760" cy="654050"/>
            </a:xfrm>
            <a:custGeom>
              <a:avLst/>
              <a:gdLst/>
              <a:ahLst/>
              <a:cxnLst/>
              <a:rect r="r" b="b" t="t" l="l"/>
              <a:pathLst>
                <a:path h="654050" w="238760">
                  <a:moveTo>
                    <a:pt x="158750" y="623570"/>
                  </a:moveTo>
                  <a:cubicBezTo>
                    <a:pt x="5080" y="24130"/>
                    <a:pt x="20320" y="8890"/>
                    <a:pt x="34290" y="3810"/>
                  </a:cubicBezTo>
                  <a:cubicBezTo>
                    <a:pt x="48260" y="0"/>
                    <a:pt x="76200" y="13970"/>
                    <a:pt x="85090" y="24130"/>
                  </a:cubicBezTo>
                  <a:cubicBezTo>
                    <a:pt x="91440" y="31750"/>
                    <a:pt x="93980" y="43180"/>
                    <a:pt x="91440" y="53340"/>
                  </a:cubicBezTo>
                  <a:cubicBezTo>
                    <a:pt x="88900" y="64770"/>
                    <a:pt x="77470" y="82550"/>
                    <a:pt x="67310" y="88900"/>
                  </a:cubicBezTo>
                  <a:cubicBezTo>
                    <a:pt x="59690" y="93980"/>
                    <a:pt x="48260" y="95250"/>
                    <a:pt x="39370" y="92710"/>
                  </a:cubicBezTo>
                  <a:cubicBezTo>
                    <a:pt x="27940" y="90170"/>
                    <a:pt x="8890" y="80010"/>
                    <a:pt x="5080" y="67310"/>
                  </a:cubicBezTo>
                  <a:cubicBezTo>
                    <a:pt x="0" y="53340"/>
                    <a:pt x="7620" y="24130"/>
                    <a:pt x="16510" y="13970"/>
                  </a:cubicBezTo>
                  <a:cubicBezTo>
                    <a:pt x="22860" y="6350"/>
                    <a:pt x="34290" y="2540"/>
                    <a:pt x="43180" y="2540"/>
                  </a:cubicBezTo>
                  <a:cubicBezTo>
                    <a:pt x="55880" y="2540"/>
                    <a:pt x="69850" y="6350"/>
                    <a:pt x="82550" y="20320"/>
                  </a:cubicBezTo>
                  <a:cubicBezTo>
                    <a:pt x="114300" y="57150"/>
                    <a:pt x="139700" y="200660"/>
                    <a:pt x="165100" y="295910"/>
                  </a:cubicBezTo>
                  <a:cubicBezTo>
                    <a:pt x="190500" y="398780"/>
                    <a:pt x="238760" y="567690"/>
                    <a:pt x="234950" y="614680"/>
                  </a:cubicBezTo>
                  <a:cubicBezTo>
                    <a:pt x="233680" y="628650"/>
                    <a:pt x="231140" y="633730"/>
                    <a:pt x="224790" y="640080"/>
                  </a:cubicBezTo>
                  <a:cubicBezTo>
                    <a:pt x="219710" y="646430"/>
                    <a:pt x="209550" y="652780"/>
                    <a:pt x="200660" y="652780"/>
                  </a:cubicBezTo>
                  <a:cubicBezTo>
                    <a:pt x="193040" y="654050"/>
                    <a:pt x="181610" y="651510"/>
                    <a:pt x="173990" y="646430"/>
                  </a:cubicBezTo>
                  <a:cubicBezTo>
                    <a:pt x="167640" y="641350"/>
                    <a:pt x="158750" y="623570"/>
                    <a:pt x="158750" y="62357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12" id="112"/>
          <p:cNvGrpSpPr/>
          <p:nvPr/>
        </p:nvGrpSpPr>
        <p:grpSpPr>
          <a:xfrm rot="0">
            <a:off x="11923395" y="3805352"/>
            <a:ext cx="286703" cy="785812"/>
            <a:chOff x="0" y="0"/>
            <a:chExt cx="382270" cy="1047750"/>
          </a:xfrm>
        </p:grpSpPr>
        <p:sp>
          <p:nvSpPr>
            <p:cNvPr name="Freeform 113" id="113"/>
            <p:cNvSpPr/>
            <p:nvPr/>
          </p:nvSpPr>
          <p:spPr>
            <a:xfrm flipH="false" flipV="false" rot="0">
              <a:off x="41910" y="50800"/>
              <a:ext cx="293370" cy="948690"/>
            </a:xfrm>
            <a:custGeom>
              <a:avLst/>
              <a:gdLst/>
              <a:ahLst/>
              <a:cxnLst/>
              <a:rect r="r" b="b" t="t" l="l"/>
              <a:pathLst>
                <a:path h="948690" w="293370">
                  <a:moveTo>
                    <a:pt x="86360" y="33020"/>
                  </a:moveTo>
                  <a:cubicBezTo>
                    <a:pt x="176530" y="561340"/>
                    <a:pt x="219710" y="725170"/>
                    <a:pt x="247650" y="808990"/>
                  </a:cubicBezTo>
                  <a:cubicBezTo>
                    <a:pt x="262890" y="852170"/>
                    <a:pt x="293370" y="880110"/>
                    <a:pt x="289560" y="904240"/>
                  </a:cubicBezTo>
                  <a:cubicBezTo>
                    <a:pt x="285750" y="922020"/>
                    <a:pt x="266700" y="942340"/>
                    <a:pt x="251460" y="946150"/>
                  </a:cubicBezTo>
                  <a:cubicBezTo>
                    <a:pt x="237490" y="948690"/>
                    <a:pt x="209550" y="933450"/>
                    <a:pt x="201930" y="920750"/>
                  </a:cubicBezTo>
                  <a:cubicBezTo>
                    <a:pt x="195580" y="909320"/>
                    <a:pt x="198120" y="889000"/>
                    <a:pt x="203200" y="877570"/>
                  </a:cubicBezTo>
                  <a:cubicBezTo>
                    <a:pt x="207010" y="868680"/>
                    <a:pt x="215900" y="861060"/>
                    <a:pt x="224790" y="858520"/>
                  </a:cubicBezTo>
                  <a:cubicBezTo>
                    <a:pt x="236220" y="854710"/>
                    <a:pt x="257810" y="855980"/>
                    <a:pt x="267970" y="862330"/>
                  </a:cubicBezTo>
                  <a:cubicBezTo>
                    <a:pt x="276860" y="866140"/>
                    <a:pt x="284480" y="875030"/>
                    <a:pt x="287020" y="885190"/>
                  </a:cubicBezTo>
                  <a:cubicBezTo>
                    <a:pt x="289560" y="897890"/>
                    <a:pt x="280670" y="928370"/>
                    <a:pt x="270510" y="938530"/>
                  </a:cubicBezTo>
                  <a:cubicBezTo>
                    <a:pt x="260350" y="946150"/>
                    <a:pt x="238760" y="947420"/>
                    <a:pt x="227330" y="943610"/>
                  </a:cubicBezTo>
                  <a:cubicBezTo>
                    <a:pt x="217170" y="941070"/>
                    <a:pt x="212090" y="935990"/>
                    <a:pt x="204470" y="924560"/>
                  </a:cubicBezTo>
                  <a:cubicBezTo>
                    <a:pt x="182880" y="894080"/>
                    <a:pt x="151130" y="795020"/>
                    <a:pt x="129540" y="720090"/>
                  </a:cubicBezTo>
                  <a:cubicBezTo>
                    <a:pt x="102870" y="633730"/>
                    <a:pt x="81280" y="535940"/>
                    <a:pt x="62230" y="431800"/>
                  </a:cubicBezTo>
                  <a:cubicBezTo>
                    <a:pt x="39370" y="311150"/>
                    <a:pt x="0" y="88900"/>
                    <a:pt x="8890" y="36830"/>
                  </a:cubicBezTo>
                  <a:cubicBezTo>
                    <a:pt x="11430" y="22860"/>
                    <a:pt x="13970" y="17780"/>
                    <a:pt x="20320" y="11430"/>
                  </a:cubicBezTo>
                  <a:cubicBezTo>
                    <a:pt x="26670" y="5080"/>
                    <a:pt x="36830" y="0"/>
                    <a:pt x="45720" y="0"/>
                  </a:cubicBezTo>
                  <a:cubicBezTo>
                    <a:pt x="54610" y="0"/>
                    <a:pt x="64770" y="3810"/>
                    <a:pt x="72390" y="8890"/>
                  </a:cubicBezTo>
                  <a:cubicBezTo>
                    <a:pt x="78740" y="13970"/>
                    <a:pt x="86360" y="33020"/>
                    <a:pt x="86360" y="3302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14" id="114"/>
          <p:cNvGrpSpPr/>
          <p:nvPr/>
        </p:nvGrpSpPr>
        <p:grpSpPr>
          <a:xfrm rot="0">
            <a:off x="11938635" y="3917747"/>
            <a:ext cx="566738" cy="721043"/>
            <a:chOff x="0" y="0"/>
            <a:chExt cx="755650" cy="961390"/>
          </a:xfrm>
        </p:grpSpPr>
        <p:sp>
          <p:nvSpPr>
            <p:cNvPr name="Freeform 115" id="115"/>
            <p:cNvSpPr/>
            <p:nvPr/>
          </p:nvSpPr>
          <p:spPr>
            <a:xfrm flipH="false" flipV="false" rot="0">
              <a:off x="49530" y="46990"/>
              <a:ext cx="657860" cy="866140"/>
            </a:xfrm>
            <a:custGeom>
              <a:avLst/>
              <a:gdLst/>
              <a:ahLst/>
              <a:cxnLst/>
              <a:rect r="r" b="b" t="t" l="l"/>
              <a:pathLst>
                <a:path h="866140" w="657860">
                  <a:moveTo>
                    <a:pt x="74930" y="24130"/>
                  </a:moveTo>
                  <a:cubicBezTo>
                    <a:pt x="247650" y="328930"/>
                    <a:pt x="278130" y="372110"/>
                    <a:pt x="330200" y="438150"/>
                  </a:cubicBezTo>
                  <a:cubicBezTo>
                    <a:pt x="410210" y="539750"/>
                    <a:pt x="629920" y="742950"/>
                    <a:pt x="651510" y="805180"/>
                  </a:cubicBezTo>
                  <a:cubicBezTo>
                    <a:pt x="657860" y="822960"/>
                    <a:pt x="655320" y="834390"/>
                    <a:pt x="648970" y="844550"/>
                  </a:cubicBezTo>
                  <a:cubicBezTo>
                    <a:pt x="641350" y="854710"/>
                    <a:pt x="615950" y="866140"/>
                    <a:pt x="603250" y="862330"/>
                  </a:cubicBezTo>
                  <a:cubicBezTo>
                    <a:pt x="590550" y="858520"/>
                    <a:pt x="574040" y="835660"/>
                    <a:pt x="572770" y="822960"/>
                  </a:cubicBezTo>
                  <a:cubicBezTo>
                    <a:pt x="572770" y="811530"/>
                    <a:pt x="581660" y="795020"/>
                    <a:pt x="590550" y="788670"/>
                  </a:cubicBezTo>
                  <a:cubicBezTo>
                    <a:pt x="601980" y="782320"/>
                    <a:pt x="629920" y="783590"/>
                    <a:pt x="640080" y="791210"/>
                  </a:cubicBezTo>
                  <a:cubicBezTo>
                    <a:pt x="650240" y="798830"/>
                    <a:pt x="656590" y="816610"/>
                    <a:pt x="655320" y="826770"/>
                  </a:cubicBezTo>
                  <a:cubicBezTo>
                    <a:pt x="654050" y="838200"/>
                    <a:pt x="643890" y="854710"/>
                    <a:pt x="633730" y="858520"/>
                  </a:cubicBezTo>
                  <a:cubicBezTo>
                    <a:pt x="621030" y="864870"/>
                    <a:pt x="604520" y="862330"/>
                    <a:pt x="584200" y="850900"/>
                  </a:cubicBezTo>
                  <a:cubicBezTo>
                    <a:pt x="525780" y="817880"/>
                    <a:pt x="386080" y="631190"/>
                    <a:pt x="308610" y="535940"/>
                  </a:cubicBezTo>
                  <a:cubicBezTo>
                    <a:pt x="246380" y="461010"/>
                    <a:pt x="199390" y="405130"/>
                    <a:pt x="149860" y="328930"/>
                  </a:cubicBezTo>
                  <a:cubicBezTo>
                    <a:pt x="96520" y="245110"/>
                    <a:pt x="8890" y="92710"/>
                    <a:pt x="1270" y="48260"/>
                  </a:cubicBezTo>
                  <a:cubicBezTo>
                    <a:pt x="0" y="34290"/>
                    <a:pt x="1270" y="27940"/>
                    <a:pt x="6350" y="20320"/>
                  </a:cubicBezTo>
                  <a:cubicBezTo>
                    <a:pt x="10160" y="12700"/>
                    <a:pt x="20320" y="6350"/>
                    <a:pt x="27940" y="3810"/>
                  </a:cubicBezTo>
                  <a:cubicBezTo>
                    <a:pt x="36830" y="0"/>
                    <a:pt x="48260" y="1270"/>
                    <a:pt x="55880" y="5080"/>
                  </a:cubicBezTo>
                  <a:cubicBezTo>
                    <a:pt x="63500" y="7620"/>
                    <a:pt x="74930" y="24130"/>
                    <a:pt x="74930" y="2413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16" id="116"/>
          <p:cNvGrpSpPr/>
          <p:nvPr/>
        </p:nvGrpSpPr>
        <p:grpSpPr>
          <a:xfrm rot="0">
            <a:off x="11368088" y="3969182"/>
            <a:ext cx="459105" cy="744855"/>
            <a:chOff x="0" y="0"/>
            <a:chExt cx="612140" cy="993140"/>
          </a:xfrm>
        </p:grpSpPr>
        <p:sp>
          <p:nvSpPr>
            <p:cNvPr name="Freeform 117" id="117"/>
            <p:cNvSpPr/>
            <p:nvPr/>
          </p:nvSpPr>
          <p:spPr>
            <a:xfrm flipH="false" flipV="false" rot="0">
              <a:off x="48260" y="49530"/>
              <a:ext cx="518160" cy="894080"/>
            </a:xfrm>
            <a:custGeom>
              <a:avLst/>
              <a:gdLst/>
              <a:ahLst/>
              <a:cxnLst/>
              <a:rect r="r" b="b" t="t" l="l"/>
              <a:pathLst>
                <a:path h="894080" w="518160">
                  <a:moveTo>
                    <a:pt x="6350" y="834390"/>
                  </a:moveTo>
                  <a:cubicBezTo>
                    <a:pt x="307340" y="260350"/>
                    <a:pt x="364490" y="186690"/>
                    <a:pt x="393700" y="124460"/>
                  </a:cubicBezTo>
                  <a:cubicBezTo>
                    <a:pt x="412750" y="83820"/>
                    <a:pt x="415290" y="41910"/>
                    <a:pt x="431800" y="21590"/>
                  </a:cubicBezTo>
                  <a:cubicBezTo>
                    <a:pt x="441960" y="8890"/>
                    <a:pt x="455930" y="0"/>
                    <a:pt x="467360" y="1270"/>
                  </a:cubicBezTo>
                  <a:cubicBezTo>
                    <a:pt x="482600" y="2540"/>
                    <a:pt x="506730" y="19050"/>
                    <a:pt x="511810" y="33020"/>
                  </a:cubicBezTo>
                  <a:cubicBezTo>
                    <a:pt x="515620" y="44450"/>
                    <a:pt x="511810" y="63500"/>
                    <a:pt x="504190" y="73660"/>
                  </a:cubicBezTo>
                  <a:cubicBezTo>
                    <a:pt x="496570" y="82550"/>
                    <a:pt x="477520" y="91440"/>
                    <a:pt x="466090" y="90170"/>
                  </a:cubicBezTo>
                  <a:cubicBezTo>
                    <a:pt x="453390" y="88900"/>
                    <a:pt x="435610" y="78740"/>
                    <a:pt x="430530" y="67310"/>
                  </a:cubicBezTo>
                  <a:cubicBezTo>
                    <a:pt x="424180" y="54610"/>
                    <a:pt x="427990" y="25400"/>
                    <a:pt x="438150" y="13970"/>
                  </a:cubicBezTo>
                  <a:cubicBezTo>
                    <a:pt x="445770" y="5080"/>
                    <a:pt x="466090" y="0"/>
                    <a:pt x="477520" y="2540"/>
                  </a:cubicBezTo>
                  <a:cubicBezTo>
                    <a:pt x="488950" y="3810"/>
                    <a:pt x="505460" y="13970"/>
                    <a:pt x="510540" y="27940"/>
                  </a:cubicBezTo>
                  <a:cubicBezTo>
                    <a:pt x="518160" y="50800"/>
                    <a:pt x="504190" y="96520"/>
                    <a:pt x="487680" y="139700"/>
                  </a:cubicBezTo>
                  <a:cubicBezTo>
                    <a:pt x="462280" y="204470"/>
                    <a:pt x="397510" y="279400"/>
                    <a:pt x="344170" y="373380"/>
                  </a:cubicBezTo>
                  <a:cubicBezTo>
                    <a:pt x="266700" y="508000"/>
                    <a:pt x="123190" y="817880"/>
                    <a:pt x="73660" y="872490"/>
                  </a:cubicBezTo>
                  <a:cubicBezTo>
                    <a:pt x="60960" y="886460"/>
                    <a:pt x="53340" y="890270"/>
                    <a:pt x="43180" y="891540"/>
                  </a:cubicBezTo>
                  <a:cubicBezTo>
                    <a:pt x="35560" y="894080"/>
                    <a:pt x="24130" y="890270"/>
                    <a:pt x="17780" y="885190"/>
                  </a:cubicBezTo>
                  <a:cubicBezTo>
                    <a:pt x="10160" y="880110"/>
                    <a:pt x="3810" y="869950"/>
                    <a:pt x="2540" y="862330"/>
                  </a:cubicBezTo>
                  <a:cubicBezTo>
                    <a:pt x="0" y="853440"/>
                    <a:pt x="6350" y="834390"/>
                    <a:pt x="6350" y="83439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18" id="118"/>
          <p:cNvGrpSpPr/>
          <p:nvPr/>
        </p:nvGrpSpPr>
        <p:grpSpPr>
          <a:xfrm rot="0">
            <a:off x="12321540" y="4392092"/>
            <a:ext cx="219075" cy="181928"/>
            <a:chOff x="0" y="0"/>
            <a:chExt cx="292100" cy="242570"/>
          </a:xfrm>
        </p:grpSpPr>
        <p:sp>
          <p:nvSpPr>
            <p:cNvPr name="Freeform 119" id="119"/>
            <p:cNvSpPr/>
            <p:nvPr/>
          </p:nvSpPr>
          <p:spPr>
            <a:xfrm flipH="false" flipV="false" rot="0">
              <a:off x="44450" y="50800"/>
              <a:ext cx="196850" cy="140970"/>
            </a:xfrm>
            <a:custGeom>
              <a:avLst/>
              <a:gdLst/>
              <a:ahLst/>
              <a:cxnLst/>
              <a:rect r="r" b="b" t="t" l="l"/>
              <a:pathLst>
                <a:path h="140970" w="196850">
                  <a:moveTo>
                    <a:pt x="171450" y="74930"/>
                  </a:moveTo>
                  <a:cubicBezTo>
                    <a:pt x="34290" y="140970"/>
                    <a:pt x="21590" y="137160"/>
                    <a:pt x="13970" y="128270"/>
                  </a:cubicBezTo>
                  <a:cubicBezTo>
                    <a:pt x="5080" y="118110"/>
                    <a:pt x="2540" y="91440"/>
                    <a:pt x="7620" y="80010"/>
                  </a:cubicBezTo>
                  <a:cubicBezTo>
                    <a:pt x="12700" y="69850"/>
                    <a:pt x="29210" y="60960"/>
                    <a:pt x="39370" y="59690"/>
                  </a:cubicBezTo>
                  <a:cubicBezTo>
                    <a:pt x="50800" y="59690"/>
                    <a:pt x="68580" y="66040"/>
                    <a:pt x="73660" y="74930"/>
                  </a:cubicBezTo>
                  <a:cubicBezTo>
                    <a:pt x="81280" y="86360"/>
                    <a:pt x="81280" y="113030"/>
                    <a:pt x="74930" y="124460"/>
                  </a:cubicBezTo>
                  <a:cubicBezTo>
                    <a:pt x="68580" y="133350"/>
                    <a:pt x="52070" y="139700"/>
                    <a:pt x="40640" y="140970"/>
                  </a:cubicBezTo>
                  <a:cubicBezTo>
                    <a:pt x="33020" y="140970"/>
                    <a:pt x="22860" y="138430"/>
                    <a:pt x="16510" y="130810"/>
                  </a:cubicBezTo>
                  <a:cubicBezTo>
                    <a:pt x="8890" y="121920"/>
                    <a:pt x="0" y="99060"/>
                    <a:pt x="6350" y="83820"/>
                  </a:cubicBezTo>
                  <a:cubicBezTo>
                    <a:pt x="15240" y="59690"/>
                    <a:pt x="85090" y="27940"/>
                    <a:pt x="114300" y="15240"/>
                  </a:cubicBezTo>
                  <a:cubicBezTo>
                    <a:pt x="132080" y="6350"/>
                    <a:pt x="147320" y="0"/>
                    <a:pt x="160020" y="0"/>
                  </a:cubicBezTo>
                  <a:cubicBezTo>
                    <a:pt x="170180" y="1270"/>
                    <a:pt x="179070" y="5080"/>
                    <a:pt x="185420" y="12700"/>
                  </a:cubicBezTo>
                  <a:cubicBezTo>
                    <a:pt x="191770" y="20320"/>
                    <a:pt x="196850" y="36830"/>
                    <a:pt x="195580" y="46990"/>
                  </a:cubicBezTo>
                  <a:cubicBezTo>
                    <a:pt x="193040" y="58420"/>
                    <a:pt x="171450" y="74930"/>
                    <a:pt x="171450" y="7493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20" id="120"/>
          <p:cNvGrpSpPr/>
          <p:nvPr/>
        </p:nvGrpSpPr>
        <p:grpSpPr>
          <a:xfrm rot="0">
            <a:off x="12299632" y="4438764"/>
            <a:ext cx="154305" cy="256222"/>
            <a:chOff x="0" y="0"/>
            <a:chExt cx="205740" cy="341630"/>
          </a:xfrm>
        </p:grpSpPr>
        <p:sp>
          <p:nvSpPr>
            <p:cNvPr name="Freeform 121" id="121"/>
            <p:cNvSpPr/>
            <p:nvPr/>
          </p:nvSpPr>
          <p:spPr>
            <a:xfrm flipH="false" flipV="false" rot="0">
              <a:off x="43180" y="48260"/>
              <a:ext cx="111760" cy="242570"/>
            </a:xfrm>
            <a:custGeom>
              <a:avLst/>
              <a:gdLst/>
              <a:ahLst/>
              <a:cxnLst/>
              <a:rect r="r" b="b" t="t" l="l"/>
              <a:pathLst>
                <a:path h="242570" w="111760">
                  <a:moveTo>
                    <a:pt x="111760" y="49530"/>
                  </a:moveTo>
                  <a:cubicBezTo>
                    <a:pt x="71120" y="236220"/>
                    <a:pt x="49530" y="241300"/>
                    <a:pt x="38100" y="240030"/>
                  </a:cubicBezTo>
                  <a:cubicBezTo>
                    <a:pt x="29210" y="240030"/>
                    <a:pt x="20320" y="233680"/>
                    <a:pt x="15240" y="226060"/>
                  </a:cubicBezTo>
                  <a:cubicBezTo>
                    <a:pt x="10160" y="217170"/>
                    <a:pt x="5080" y="199390"/>
                    <a:pt x="8890" y="187960"/>
                  </a:cubicBezTo>
                  <a:cubicBezTo>
                    <a:pt x="11430" y="177800"/>
                    <a:pt x="24130" y="163830"/>
                    <a:pt x="35560" y="161290"/>
                  </a:cubicBezTo>
                  <a:cubicBezTo>
                    <a:pt x="48260" y="158750"/>
                    <a:pt x="73660" y="168910"/>
                    <a:pt x="82550" y="179070"/>
                  </a:cubicBezTo>
                  <a:cubicBezTo>
                    <a:pt x="88900" y="187960"/>
                    <a:pt x="90170" y="207010"/>
                    <a:pt x="85090" y="217170"/>
                  </a:cubicBezTo>
                  <a:cubicBezTo>
                    <a:pt x="80010" y="227330"/>
                    <a:pt x="66040" y="237490"/>
                    <a:pt x="54610" y="241300"/>
                  </a:cubicBezTo>
                  <a:cubicBezTo>
                    <a:pt x="46990" y="242570"/>
                    <a:pt x="36830" y="241300"/>
                    <a:pt x="29210" y="237490"/>
                  </a:cubicBezTo>
                  <a:cubicBezTo>
                    <a:pt x="20320" y="231140"/>
                    <a:pt x="11430" y="220980"/>
                    <a:pt x="7620" y="205740"/>
                  </a:cubicBezTo>
                  <a:cubicBezTo>
                    <a:pt x="0" y="176530"/>
                    <a:pt x="21590" y="96520"/>
                    <a:pt x="27940" y="63500"/>
                  </a:cubicBezTo>
                  <a:cubicBezTo>
                    <a:pt x="31750" y="45720"/>
                    <a:pt x="30480" y="33020"/>
                    <a:pt x="38100" y="22860"/>
                  </a:cubicBezTo>
                  <a:cubicBezTo>
                    <a:pt x="44450" y="13970"/>
                    <a:pt x="57150" y="3810"/>
                    <a:pt x="67310" y="2540"/>
                  </a:cubicBezTo>
                  <a:cubicBezTo>
                    <a:pt x="78740" y="0"/>
                    <a:pt x="93980" y="6350"/>
                    <a:pt x="101600" y="13970"/>
                  </a:cubicBezTo>
                  <a:cubicBezTo>
                    <a:pt x="109220" y="21590"/>
                    <a:pt x="111760" y="49530"/>
                    <a:pt x="111760" y="4953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22" id="122"/>
          <p:cNvGrpSpPr/>
          <p:nvPr/>
        </p:nvGrpSpPr>
        <p:grpSpPr>
          <a:xfrm rot="0">
            <a:off x="11650980" y="4839767"/>
            <a:ext cx="323850" cy="502920"/>
            <a:chOff x="0" y="0"/>
            <a:chExt cx="431800" cy="670560"/>
          </a:xfrm>
        </p:grpSpPr>
        <p:sp>
          <p:nvSpPr>
            <p:cNvPr name="Freeform 123" id="123"/>
            <p:cNvSpPr/>
            <p:nvPr/>
          </p:nvSpPr>
          <p:spPr>
            <a:xfrm flipH="false" flipV="false" rot="0">
              <a:off x="49530" y="49530"/>
              <a:ext cx="334010" cy="572770"/>
            </a:xfrm>
            <a:custGeom>
              <a:avLst/>
              <a:gdLst/>
              <a:ahLst/>
              <a:cxnLst/>
              <a:rect r="r" b="b" t="t" l="l"/>
              <a:pathLst>
                <a:path h="572770" w="334010">
                  <a:moveTo>
                    <a:pt x="300990" y="39370"/>
                  </a:moveTo>
                  <a:cubicBezTo>
                    <a:pt x="331470" y="457200"/>
                    <a:pt x="334010" y="463550"/>
                    <a:pt x="330200" y="477520"/>
                  </a:cubicBezTo>
                  <a:cubicBezTo>
                    <a:pt x="326390" y="492760"/>
                    <a:pt x="323850" y="509270"/>
                    <a:pt x="307340" y="520700"/>
                  </a:cubicBezTo>
                  <a:cubicBezTo>
                    <a:pt x="269240" y="548640"/>
                    <a:pt x="101600" y="571500"/>
                    <a:pt x="53340" y="568960"/>
                  </a:cubicBezTo>
                  <a:cubicBezTo>
                    <a:pt x="34290" y="567690"/>
                    <a:pt x="22860" y="563880"/>
                    <a:pt x="13970" y="556260"/>
                  </a:cubicBezTo>
                  <a:cubicBezTo>
                    <a:pt x="6350" y="551180"/>
                    <a:pt x="1270" y="541020"/>
                    <a:pt x="1270" y="532130"/>
                  </a:cubicBezTo>
                  <a:cubicBezTo>
                    <a:pt x="2540" y="518160"/>
                    <a:pt x="15240" y="491490"/>
                    <a:pt x="27940" y="485140"/>
                  </a:cubicBezTo>
                  <a:cubicBezTo>
                    <a:pt x="39370" y="478790"/>
                    <a:pt x="59690" y="481330"/>
                    <a:pt x="69850" y="488950"/>
                  </a:cubicBezTo>
                  <a:cubicBezTo>
                    <a:pt x="80010" y="495300"/>
                    <a:pt x="90170" y="511810"/>
                    <a:pt x="90170" y="524510"/>
                  </a:cubicBezTo>
                  <a:cubicBezTo>
                    <a:pt x="88900" y="538480"/>
                    <a:pt x="72390" y="563880"/>
                    <a:pt x="58420" y="567690"/>
                  </a:cubicBezTo>
                  <a:cubicBezTo>
                    <a:pt x="44450" y="572770"/>
                    <a:pt x="16510" y="558800"/>
                    <a:pt x="7620" y="549910"/>
                  </a:cubicBezTo>
                  <a:cubicBezTo>
                    <a:pt x="1270" y="542290"/>
                    <a:pt x="0" y="530860"/>
                    <a:pt x="1270" y="521970"/>
                  </a:cubicBezTo>
                  <a:cubicBezTo>
                    <a:pt x="3810" y="510540"/>
                    <a:pt x="8890" y="496570"/>
                    <a:pt x="24130" y="487680"/>
                  </a:cubicBezTo>
                  <a:cubicBezTo>
                    <a:pt x="58420" y="463550"/>
                    <a:pt x="204470" y="494030"/>
                    <a:pt x="243840" y="441960"/>
                  </a:cubicBezTo>
                  <a:cubicBezTo>
                    <a:pt x="298450" y="372110"/>
                    <a:pt x="209550" y="83820"/>
                    <a:pt x="223520" y="31750"/>
                  </a:cubicBezTo>
                  <a:cubicBezTo>
                    <a:pt x="227330" y="17780"/>
                    <a:pt x="231140" y="13970"/>
                    <a:pt x="238760" y="8890"/>
                  </a:cubicBezTo>
                  <a:cubicBezTo>
                    <a:pt x="245110" y="3810"/>
                    <a:pt x="256540" y="0"/>
                    <a:pt x="265430" y="1270"/>
                  </a:cubicBezTo>
                  <a:cubicBezTo>
                    <a:pt x="274320" y="1270"/>
                    <a:pt x="284480" y="6350"/>
                    <a:pt x="289560" y="12700"/>
                  </a:cubicBezTo>
                  <a:cubicBezTo>
                    <a:pt x="295910" y="19050"/>
                    <a:pt x="300990" y="39370"/>
                    <a:pt x="300990" y="3937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24" id="124"/>
          <p:cNvGrpSpPr/>
          <p:nvPr/>
        </p:nvGrpSpPr>
        <p:grpSpPr>
          <a:xfrm rot="0">
            <a:off x="11816715" y="4883582"/>
            <a:ext cx="161925" cy="414338"/>
            <a:chOff x="0" y="0"/>
            <a:chExt cx="215900" cy="552450"/>
          </a:xfrm>
        </p:grpSpPr>
        <p:sp>
          <p:nvSpPr>
            <p:cNvPr name="Freeform 125" id="125"/>
            <p:cNvSpPr/>
            <p:nvPr/>
          </p:nvSpPr>
          <p:spPr>
            <a:xfrm flipH="false" flipV="false" rot="0">
              <a:off x="46990" y="45720"/>
              <a:ext cx="115570" cy="457200"/>
            </a:xfrm>
            <a:custGeom>
              <a:avLst/>
              <a:gdLst/>
              <a:ahLst/>
              <a:cxnLst/>
              <a:rect r="r" b="b" t="t" l="l"/>
              <a:pathLst>
                <a:path h="457200" w="115570">
                  <a:moveTo>
                    <a:pt x="82550" y="41910"/>
                  </a:moveTo>
                  <a:cubicBezTo>
                    <a:pt x="115570" y="377190"/>
                    <a:pt x="114300" y="427990"/>
                    <a:pt x="97790" y="445770"/>
                  </a:cubicBezTo>
                  <a:cubicBezTo>
                    <a:pt x="87630" y="455930"/>
                    <a:pt x="69850" y="457200"/>
                    <a:pt x="57150" y="454660"/>
                  </a:cubicBezTo>
                  <a:cubicBezTo>
                    <a:pt x="45720" y="452120"/>
                    <a:pt x="31750" y="438150"/>
                    <a:pt x="27940" y="426720"/>
                  </a:cubicBezTo>
                  <a:cubicBezTo>
                    <a:pt x="24130" y="416560"/>
                    <a:pt x="27940" y="396240"/>
                    <a:pt x="33020" y="387350"/>
                  </a:cubicBezTo>
                  <a:cubicBezTo>
                    <a:pt x="38100" y="378460"/>
                    <a:pt x="46990" y="373380"/>
                    <a:pt x="55880" y="370840"/>
                  </a:cubicBezTo>
                  <a:cubicBezTo>
                    <a:pt x="67310" y="368300"/>
                    <a:pt x="86360" y="372110"/>
                    <a:pt x="96520" y="378460"/>
                  </a:cubicBezTo>
                  <a:cubicBezTo>
                    <a:pt x="104140" y="384810"/>
                    <a:pt x="109220" y="393700"/>
                    <a:pt x="110490" y="402590"/>
                  </a:cubicBezTo>
                  <a:cubicBezTo>
                    <a:pt x="113030" y="414020"/>
                    <a:pt x="107950" y="433070"/>
                    <a:pt x="100330" y="441960"/>
                  </a:cubicBezTo>
                  <a:cubicBezTo>
                    <a:pt x="95250" y="449580"/>
                    <a:pt x="86360" y="454660"/>
                    <a:pt x="76200" y="455930"/>
                  </a:cubicBezTo>
                  <a:cubicBezTo>
                    <a:pt x="63500" y="455930"/>
                    <a:pt x="41910" y="449580"/>
                    <a:pt x="29210" y="431800"/>
                  </a:cubicBezTo>
                  <a:cubicBezTo>
                    <a:pt x="0" y="387350"/>
                    <a:pt x="2540" y="189230"/>
                    <a:pt x="3810" y="113030"/>
                  </a:cubicBezTo>
                  <a:cubicBezTo>
                    <a:pt x="3810" y="71120"/>
                    <a:pt x="0" y="31750"/>
                    <a:pt x="13970" y="15240"/>
                  </a:cubicBezTo>
                  <a:cubicBezTo>
                    <a:pt x="22860" y="3810"/>
                    <a:pt x="45720" y="0"/>
                    <a:pt x="57150" y="5080"/>
                  </a:cubicBezTo>
                  <a:cubicBezTo>
                    <a:pt x="68580" y="8890"/>
                    <a:pt x="82550" y="41910"/>
                    <a:pt x="82550" y="4191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26" id="126"/>
          <p:cNvGrpSpPr/>
          <p:nvPr/>
        </p:nvGrpSpPr>
        <p:grpSpPr>
          <a:xfrm rot="0">
            <a:off x="11995785" y="4856912"/>
            <a:ext cx="303847" cy="469582"/>
            <a:chOff x="0" y="0"/>
            <a:chExt cx="405130" cy="626110"/>
          </a:xfrm>
        </p:grpSpPr>
        <p:sp>
          <p:nvSpPr>
            <p:cNvPr name="Freeform 127" id="127"/>
            <p:cNvSpPr/>
            <p:nvPr/>
          </p:nvSpPr>
          <p:spPr>
            <a:xfrm flipH="false" flipV="false" rot="0">
              <a:off x="50800" y="49530"/>
              <a:ext cx="303530" cy="529590"/>
            </a:xfrm>
            <a:custGeom>
              <a:avLst/>
              <a:gdLst/>
              <a:ahLst/>
              <a:cxnLst/>
              <a:rect r="r" b="b" t="t" l="l"/>
              <a:pathLst>
                <a:path h="529590" w="303530">
                  <a:moveTo>
                    <a:pt x="88900" y="41910"/>
                  </a:moveTo>
                  <a:cubicBezTo>
                    <a:pt x="86360" y="311150"/>
                    <a:pt x="67310" y="394970"/>
                    <a:pt x="99060" y="425450"/>
                  </a:cubicBezTo>
                  <a:cubicBezTo>
                    <a:pt x="129540" y="457200"/>
                    <a:pt x="240030" y="417830"/>
                    <a:pt x="273050" y="436880"/>
                  </a:cubicBezTo>
                  <a:cubicBezTo>
                    <a:pt x="290830" y="447040"/>
                    <a:pt x="303530" y="468630"/>
                    <a:pt x="303530" y="482600"/>
                  </a:cubicBezTo>
                  <a:cubicBezTo>
                    <a:pt x="303530" y="495300"/>
                    <a:pt x="293370" y="513080"/>
                    <a:pt x="281940" y="518160"/>
                  </a:cubicBezTo>
                  <a:cubicBezTo>
                    <a:pt x="269240" y="525780"/>
                    <a:pt x="238760" y="521970"/>
                    <a:pt x="227330" y="513080"/>
                  </a:cubicBezTo>
                  <a:cubicBezTo>
                    <a:pt x="217170" y="505460"/>
                    <a:pt x="212090" y="485140"/>
                    <a:pt x="213360" y="472440"/>
                  </a:cubicBezTo>
                  <a:cubicBezTo>
                    <a:pt x="215900" y="459740"/>
                    <a:pt x="227330" y="443230"/>
                    <a:pt x="238760" y="439420"/>
                  </a:cubicBezTo>
                  <a:cubicBezTo>
                    <a:pt x="252730" y="434340"/>
                    <a:pt x="283210" y="439420"/>
                    <a:pt x="293370" y="450850"/>
                  </a:cubicBezTo>
                  <a:cubicBezTo>
                    <a:pt x="302260" y="462280"/>
                    <a:pt x="302260" y="492760"/>
                    <a:pt x="295910" y="505460"/>
                  </a:cubicBezTo>
                  <a:cubicBezTo>
                    <a:pt x="289560" y="516890"/>
                    <a:pt x="273050" y="521970"/>
                    <a:pt x="257810" y="525780"/>
                  </a:cubicBezTo>
                  <a:cubicBezTo>
                    <a:pt x="238760" y="529590"/>
                    <a:pt x="215900" y="525780"/>
                    <a:pt x="187960" y="521970"/>
                  </a:cubicBezTo>
                  <a:cubicBezTo>
                    <a:pt x="146050" y="518160"/>
                    <a:pt x="58420" y="516890"/>
                    <a:pt x="31750" y="497840"/>
                  </a:cubicBezTo>
                  <a:cubicBezTo>
                    <a:pt x="17780" y="487680"/>
                    <a:pt x="16510" y="477520"/>
                    <a:pt x="11430" y="457200"/>
                  </a:cubicBezTo>
                  <a:cubicBezTo>
                    <a:pt x="0" y="416560"/>
                    <a:pt x="0" y="320040"/>
                    <a:pt x="0" y="250190"/>
                  </a:cubicBezTo>
                  <a:cubicBezTo>
                    <a:pt x="0" y="177800"/>
                    <a:pt x="0" y="63500"/>
                    <a:pt x="12700" y="29210"/>
                  </a:cubicBezTo>
                  <a:cubicBezTo>
                    <a:pt x="16510" y="16510"/>
                    <a:pt x="21590" y="11430"/>
                    <a:pt x="29210" y="6350"/>
                  </a:cubicBezTo>
                  <a:cubicBezTo>
                    <a:pt x="36830" y="2540"/>
                    <a:pt x="48260" y="0"/>
                    <a:pt x="55880" y="1270"/>
                  </a:cubicBezTo>
                  <a:cubicBezTo>
                    <a:pt x="64770" y="2540"/>
                    <a:pt x="74930" y="8890"/>
                    <a:pt x="80010" y="15240"/>
                  </a:cubicBezTo>
                  <a:cubicBezTo>
                    <a:pt x="85090" y="21590"/>
                    <a:pt x="88900" y="41910"/>
                    <a:pt x="88900" y="4191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28" id="128"/>
          <p:cNvGrpSpPr/>
          <p:nvPr/>
        </p:nvGrpSpPr>
        <p:grpSpPr>
          <a:xfrm rot="0">
            <a:off x="10932795" y="5139804"/>
            <a:ext cx="223838" cy="150495"/>
            <a:chOff x="0" y="0"/>
            <a:chExt cx="298450" cy="200660"/>
          </a:xfrm>
        </p:grpSpPr>
        <p:sp>
          <p:nvSpPr>
            <p:cNvPr name="Freeform 129" id="129"/>
            <p:cNvSpPr/>
            <p:nvPr/>
          </p:nvSpPr>
          <p:spPr>
            <a:xfrm flipH="false" flipV="false" rot="0">
              <a:off x="49530" y="50800"/>
              <a:ext cx="198120" cy="102870"/>
            </a:xfrm>
            <a:custGeom>
              <a:avLst/>
              <a:gdLst/>
              <a:ahLst/>
              <a:cxnLst/>
              <a:rect r="r" b="b" t="t" l="l"/>
              <a:pathLst>
                <a:path h="102870" w="198120">
                  <a:moveTo>
                    <a:pt x="46990" y="0"/>
                  </a:moveTo>
                  <a:cubicBezTo>
                    <a:pt x="179070" y="24130"/>
                    <a:pt x="185420" y="26670"/>
                    <a:pt x="189230" y="34290"/>
                  </a:cubicBezTo>
                  <a:cubicBezTo>
                    <a:pt x="194310" y="45720"/>
                    <a:pt x="195580" y="73660"/>
                    <a:pt x="187960" y="83820"/>
                  </a:cubicBezTo>
                  <a:cubicBezTo>
                    <a:pt x="179070" y="93980"/>
                    <a:pt x="152400" y="99060"/>
                    <a:pt x="139700" y="95250"/>
                  </a:cubicBezTo>
                  <a:cubicBezTo>
                    <a:pt x="129540" y="91440"/>
                    <a:pt x="118110" y="77470"/>
                    <a:pt x="116840" y="66040"/>
                  </a:cubicBezTo>
                  <a:cubicBezTo>
                    <a:pt x="114300" y="54610"/>
                    <a:pt x="119380" y="36830"/>
                    <a:pt x="127000" y="29210"/>
                  </a:cubicBezTo>
                  <a:cubicBezTo>
                    <a:pt x="137160" y="21590"/>
                    <a:pt x="163830" y="17780"/>
                    <a:pt x="176530" y="22860"/>
                  </a:cubicBezTo>
                  <a:cubicBezTo>
                    <a:pt x="186690" y="27940"/>
                    <a:pt x="194310" y="44450"/>
                    <a:pt x="196850" y="54610"/>
                  </a:cubicBezTo>
                  <a:cubicBezTo>
                    <a:pt x="198120" y="63500"/>
                    <a:pt x="195580" y="73660"/>
                    <a:pt x="190500" y="80010"/>
                  </a:cubicBezTo>
                  <a:cubicBezTo>
                    <a:pt x="184150" y="88900"/>
                    <a:pt x="171450" y="96520"/>
                    <a:pt x="157480" y="99060"/>
                  </a:cubicBezTo>
                  <a:cubicBezTo>
                    <a:pt x="133350" y="102870"/>
                    <a:pt x="80010" y="87630"/>
                    <a:pt x="53340" y="81280"/>
                  </a:cubicBezTo>
                  <a:cubicBezTo>
                    <a:pt x="36830" y="76200"/>
                    <a:pt x="24130" y="74930"/>
                    <a:pt x="15240" y="68580"/>
                  </a:cubicBezTo>
                  <a:cubicBezTo>
                    <a:pt x="7620" y="62230"/>
                    <a:pt x="1270" y="53340"/>
                    <a:pt x="1270" y="44450"/>
                  </a:cubicBezTo>
                  <a:cubicBezTo>
                    <a:pt x="0" y="34290"/>
                    <a:pt x="3810" y="17780"/>
                    <a:pt x="12700" y="10160"/>
                  </a:cubicBezTo>
                  <a:cubicBezTo>
                    <a:pt x="20320" y="2540"/>
                    <a:pt x="46990" y="0"/>
                    <a:pt x="46990" y="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30" id="130"/>
          <p:cNvGrpSpPr/>
          <p:nvPr/>
        </p:nvGrpSpPr>
        <p:grpSpPr>
          <a:xfrm rot="0">
            <a:off x="10991850" y="5003597"/>
            <a:ext cx="161925" cy="285750"/>
            <a:chOff x="0" y="0"/>
            <a:chExt cx="215900" cy="381000"/>
          </a:xfrm>
        </p:grpSpPr>
        <p:sp>
          <p:nvSpPr>
            <p:cNvPr name="Freeform 131" id="131"/>
            <p:cNvSpPr/>
            <p:nvPr/>
          </p:nvSpPr>
          <p:spPr>
            <a:xfrm flipH="false" flipV="false" rot="0">
              <a:off x="43180" y="49530"/>
              <a:ext cx="135890" cy="281940"/>
            </a:xfrm>
            <a:custGeom>
              <a:avLst/>
              <a:gdLst/>
              <a:ahLst/>
              <a:cxnLst/>
              <a:rect r="r" b="b" t="t" l="l"/>
              <a:pathLst>
                <a:path h="281940" w="135890">
                  <a:moveTo>
                    <a:pt x="45720" y="248920"/>
                  </a:moveTo>
                  <a:cubicBezTo>
                    <a:pt x="5080" y="66040"/>
                    <a:pt x="0" y="44450"/>
                    <a:pt x="8890" y="29210"/>
                  </a:cubicBezTo>
                  <a:cubicBezTo>
                    <a:pt x="16510" y="15240"/>
                    <a:pt x="36830" y="0"/>
                    <a:pt x="50800" y="1270"/>
                  </a:cubicBezTo>
                  <a:cubicBezTo>
                    <a:pt x="63500" y="2540"/>
                    <a:pt x="85090" y="21590"/>
                    <a:pt x="88900" y="34290"/>
                  </a:cubicBezTo>
                  <a:cubicBezTo>
                    <a:pt x="92710" y="44450"/>
                    <a:pt x="85090" y="63500"/>
                    <a:pt x="78740" y="71120"/>
                  </a:cubicBezTo>
                  <a:cubicBezTo>
                    <a:pt x="72390" y="78740"/>
                    <a:pt x="63500" y="82550"/>
                    <a:pt x="54610" y="83820"/>
                  </a:cubicBezTo>
                  <a:cubicBezTo>
                    <a:pt x="44450" y="85090"/>
                    <a:pt x="25400" y="80010"/>
                    <a:pt x="17780" y="71120"/>
                  </a:cubicBezTo>
                  <a:cubicBezTo>
                    <a:pt x="10160" y="63500"/>
                    <a:pt x="3810" y="44450"/>
                    <a:pt x="7620" y="34290"/>
                  </a:cubicBezTo>
                  <a:cubicBezTo>
                    <a:pt x="11430" y="21590"/>
                    <a:pt x="33020" y="2540"/>
                    <a:pt x="45720" y="1270"/>
                  </a:cubicBezTo>
                  <a:cubicBezTo>
                    <a:pt x="59690" y="0"/>
                    <a:pt x="76200" y="11430"/>
                    <a:pt x="87630" y="29210"/>
                  </a:cubicBezTo>
                  <a:cubicBezTo>
                    <a:pt x="111760" y="67310"/>
                    <a:pt x="135890" y="215900"/>
                    <a:pt x="120650" y="252730"/>
                  </a:cubicBezTo>
                  <a:cubicBezTo>
                    <a:pt x="114300" y="269240"/>
                    <a:pt x="97790" y="278130"/>
                    <a:pt x="86360" y="280670"/>
                  </a:cubicBezTo>
                  <a:cubicBezTo>
                    <a:pt x="77470" y="281940"/>
                    <a:pt x="67310" y="276860"/>
                    <a:pt x="59690" y="271780"/>
                  </a:cubicBezTo>
                  <a:cubicBezTo>
                    <a:pt x="53340" y="266700"/>
                    <a:pt x="45720" y="248920"/>
                    <a:pt x="45720" y="24892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32" id="132"/>
          <p:cNvGrpSpPr/>
          <p:nvPr/>
        </p:nvGrpSpPr>
        <p:grpSpPr>
          <a:xfrm rot="0">
            <a:off x="11206162" y="4962639"/>
            <a:ext cx="225742" cy="319088"/>
            <a:chOff x="0" y="0"/>
            <a:chExt cx="300990" cy="425450"/>
          </a:xfrm>
        </p:grpSpPr>
        <p:sp>
          <p:nvSpPr>
            <p:cNvPr name="Freeform 133" id="133"/>
            <p:cNvSpPr/>
            <p:nvPr/>
          </p:nvSpPr>
          <p:spPr>
            <a:xfrm flipH="false" flipV="false" rot="0">
              <a:off x="46990" y="48260"/>
              <a:ext cx="201930" cy="321310"/>
            </a:xfrm>
            <a:custGeom>
              <a:avLst/>
              <a:gdLst/>
              <a:ahLst/>
              <a:cxnLst/>
              <a:rect r="r" b="b" t="t" l="l"/>
              <a:pathLst>
                <a:path h="321310" w="201930">
                  <a:moveTo>
                    <a:pt x="165100" y="304800"/>
                  </a:moveTo>
                  <a:cubicBezTo>
                    <a:pt x="40640" y="321310"/>
                    <a:pt x="19050" y="308610"/>
                    <a:pt x="8890" y="293370"/>
                  </a:cubicBezTo>
                  <a:cubicBezTo>
                    <a:pt x="0" y="279400"/>
                    <a:pt x="2540" y="259080"/>
                    <a:pt x="3810" y="234950"/>
                  </a:cubicBezTo>
                  <a:cubicBezTo>
                    <a:pt x="5080" y="195580"/>
                    <a:pt x="29210" y="116840"/>
                    <a:pt x="26670" y="80010"/>
                  </a:cubicBezTo>
                  <a:cubicBezTo>
                    <a:pt x="26670" y="58420"/>
                    <a:pt x="8890" y="41910"/>
                    <a:pt x="13970" y="29210"/>
                  </a:cubicBezTo>
                  <a:cubicBezTo>
                    <a:pt x="16510" y="17780"/>
                    <a:pt x="34290" y="6350"/>
                    <a:pt x="44450" y="2540"/>
                  </a:cubicBezTo>
                  <a:cubicBezTo>
                    <a:pt x="53340" y="0"/>
                    <a:pt x="63500" y="1270"/>
                    <a:pt x="72390" y="6350"/>
                  </a:cubicBezTo>
                  <a:cubicBezTo>
                    <a:pt x="82550" y="13970"/>
                    <a:pt x="99060" y="38100"/>
                    <a:pt x="96520" y="52070"/>
                  </a:cubicBezTo>
                  <a:cubicBezTo>
                    <a:pt x="93980" y="66040"/>
                    <a:pt x="71120" y="86360"/>
                    <a:pt x="58420" y="88900"/>
                  </a:cubicBezTo>
                  <a:cubicBezTo>
                    <a:pt x="45720" y="90170"/>
                    <a:pt x="27940" y="82550"/>
                    <a:pt x="20320" y="73660"/>
                  </a:cubicBezTo>
                  <a:cubicBezTo>
                    <a:pt x="12700" y="63500"/>
                    <a:pt x="7620" y="44450"/>
                    <a:pt x="11430" y="33020"/>
                  </a:cubicBezTo>
                  <a:cubicBezTo>
                    <a:pt x="16510" y="20320"/>
                    <a:pt x="40640" y="3810"/>
                    <a:pt x="53340" y="2540"/>
                  </a:cubicBezTo>
                  <a:cubicBezTo>
                    <a:pt x="63500" y="0"/>
                    <a:pt x="72390" y="2540"/>
                    <a:pt x="80010" y="11430"/>
                  </a:cubicBezTo>
                  <a:cubicBezTo>
                    <a:pt x="95250" y="29210"/>
                    <a:pt x="100330" y="95250"/>
                    <a:pt x="101600" y="138430"/>
                  </a:cubicBezTo>
                  <a:cubicBezTo>
                    <a:pt x="101600" y="182880"/>
                    <a:pt x="95250" y="270510"/>
                    <a:pt x="81280" y="274320"/>
                  </a:cubicBezTo>
                  <a:cubicBezTo>
                    <a:pt x="73660" y="276860"/>
                    <a:pt x="46990" y="250190"/>
                    <a:pt x="49530" y="242570"/>
                  </a:cubicBezTo>
                  <a:cubicBezTo>
                    <a:pt x="54610" y="229870"/>
                    <a:pt x="154940" y="218440"/>
                    <a:pt x="179070" y="231140"/>
                  </a:cubicBezTo>
                  <a:cubicBezTo>
                    <a:pt x="193040" y="237490"/>
                    <a:pt x="200660" y="256540"/>
                    <a:pt x="201930" y="269240"/>
                  </a:cubicBezTo>
                  <a:cubicBezTo>
                    <a:pt x="201930" y="278130"/>
                    <a:pt x="196850" y="288290"/>
                    <a:pt x="190500" y="293370"/>
                  </a:cubicBezTo>
                  <a:cubicBezTo>
                    <a:pt x="184150" y="299720"/>
                    <a:pt x="165100" y="304800"/>
                    <a:pt x="165100" y="30480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34" id="134"/>
          <p:cNvGrpSpPr/>
          <p:nvPr/>
        </p:nvGrpSpPr>
        <p:grpSpPr>
          <a:xfrm rot="0">
            <a:off x="11197590" y="4966449"/>
            <a:ext cx="143828" cy="224790"/>
            <a:chOff x="0" y="0"/>
            <a:chExt cx="191770" cy="299720"/>
          </a:xfrm>
        </p:grpSpPr>
        <p:sp>
          <p:nvSpPr>
            <p:cNvPr name="Freeform 135" id="135"/>
            <p:cNvSpPr/>
            <p:nvPr/>
          </p:nvSpPr>
          <p:spPr>
            <a:xfrm flipH="false" flipV="false" rot="0">
              <a:off x="49530" y="48260"/>
              <a:ext cx="93980" cy="200660"/>
            </a:xfrm>
            <a:custGeom>
              <a:avLst/>
              <a:gdLst/>
              <a:ahLst/>
              <a:cxnLst/>
              <a:rect r="r" b="b" t="t" l="l"/>
              <a:pathLst>
                <a:path h="200660" w="93980">
                  <a:moveTo>
                    <a:pt x="77470" y="34290"/>
                  </a:moveTo>
                  <a:cubicBezTo>
                    <a:pt x="83820" y="189230"/>
                    <a:pt x="63500" y="200660"/>
                    <a:pt x="49530" y="200660"/>
                  </a:cubicBezTo>
                  <a:cubicBezTo>
                    <a:pt x="36830" y="199390"/>
                    <a:pt x="16510" y="180340"/>
                    <a:pt x="12700" y="168910"/>
                  </a:cubicBezTo>
                  <a:cubicBezTo>
                    <a:pt x="8890" y="157480"/>
                    <a:pt x="15240" y="139700"/>
                    <a:pt x="22860" y="132080"/>
                  </a:cubicBezTo>
                  <a:cubicBezTo>
                    <a:pt x="30480" y="123190"/>
                    <a:pt x="48260" y="118110"/>
                    <a:pt x="58420" y="119380"/>
                  </a:cubicBezTo>
                  <a:cubicBezTo>
                    <a:pt x="69850" y="121920"/>
                    <a:pt x="85090" y="132080"/>
                    <a:pt x="88900" y="142240"/>
                  </a:cubicBezTo>
                  <a:cubicBezTo>
                    <a:pt x="93980" y="152400"/>
                    <a:pt x="92710" y="171450"/>
                    <a:pt x="87630" y="180340"/>
                  </a:cubicBezTo>
                  <a:cubicBezTo>
                    <a:pt x="81280" y="190500"/>
                    <a:pt x="66040" y="199390"/>
                    <a:pt x="54610" y="200660"/>
                  </a:cubicBezTo>
                  <a:cubicBezTo>
                    <a:pt x="43180" y="200660"/>
                    <a:pt x="29210" y="195580"/>
                    <a:pt x="20320" y="184150"/>
                  </a:cubicBezTo>
                  <a:cubicBezTo>
                    <a:pt x="3810" y="161290"/>
                    <a:pt x="0" y="74930"/>
                    <a:pt x="1270" y="46990"/>
                  </a:cubicBezTo>
                  <a:cubicBezTo>
                    <a:pt x="1270" y="34290"/>
                    <a:pt x="2540" y="26670"/>
                    <a:pt x="6350" y="19050"/>
                  </a:cubicBezTo>
                  <a:cubicBezTo>
                    <a:pt x="11430" y="12700"/>
                    <a:pt x="20320" y="5080"/>
                    <a:pt x="29210" y="2540"/>
                  </a:cubicBezTo>
                  <a:cubicBezTo>
                    <a:pt x="36830" y="0"/>
                    <a:pt x="48260" y="1270"/>
                    <a:pt x="55880" y="5080"/>
                  </a:cubicBezTo>
                  <a:cubicBezTo>
                    <a:pt x="64770" y="10160"/>
                    <a:pt x="77470" y="34290"/>
                    <a:pt x="77470" y="3429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36" id="136"/>
          <p:cNvGrpSpPr/>
          <p:nvPr/>
        </p:nvGrpSpPr>
        <p:grpSpPr>
          <a:xfrm rot="0">
            <a:off x="11002328" y="5014074"/>
            <a:ext cx="140970" cy="246697"/>
            <a:chOff x="0" y="0"/>
            <a:chExt cx="187960" cy="328930"/>
          </a:xfrm>
        </p:grpSpPr>
        <p:sp>
          <p:nvSpPr>
            <p:cNvPr name="Freeform 137" id="137"/>
            <p:cNvSpPr/>
            <p:nvPr/>
          </p:nvSpPr>
          <p:spPr>
            <a:xfrm flipH="false" flipV="false" rot="0">
              <a:off x="41910" y="49530"/>
              <a:ext cx="96520" cy="229870"/>
            </a:xfrm>
            <a:custGeom>
              <a:avLst/>
              <a:gdLst/>
              <a:ahLst/>
              <a:cxnLst/>
              <a:rect r="r" b="b" t="t" l="l"/>
              <a:pathLst>
                <a:path h="229870" w="96520">
                  <a:moveTo>
                    <a:pt x="88900" y="44450"/>
                  </a:moveTo>
                  <a:cubicBezTo>
                    <a:pt x="87630" y="209550"/>
                    <a:pt x="72390" y="224790"/>
                    <a:pt x="59690" y="227330"/>
                  </a:cubicBezTo>
                  <a:cubicBezTo>
                    <a:pt x="48260" y="229870"/>
                    <a:pt x="30480" y="223520"/>
                    <a:pt x="22860" y="214630"/>
                  </a:cubicBezTo>
                  <a:cubicBezTo>
                    <a:pt x="15240" y="204470"/>
                    <a:pt x="11430" y="176530"/>
                    <a:pt x="17780" y="165100"/>
                  </a:cubicBezTo>
                  <a:cubicBezTo>
                    <a:pt x="25400" y="153670"/>
                    <a:pt x="52070" y="144780"/>
                    <a:pt x="64770" y="147320"/>
                  </a:cubicBezTo>
                  <a:cubicBezTo>
                    <a:pt x="76200" y="149860"/>
                    <a:pt x="88900" y="162560"/>
                    <a:pt x="92710" y="173990"/>
                  </a:cubicBezTo>
                  <a:cubicBezTo>
                    <a:pt x="96520" y="184150"/>
                    <a:pt x="91440" y="203200"/>
                    <a:pt x="86360" y="212090"/>
                  </a:cubicBezTo>
                  <a:cubicBezTo>
                    <a:pt x="81280" y="219710"/>
                    <a:pt x="72390" y="226060"/>
                    <a:pt x="63500" y="226060"/>
                  </a:cubicBezTo>
                  <a:cubicBezTo>
                    <a:pt x="52070" y="227330"/>
                    <a:pt x="27940" y="222250"/>
                    <a:pt x="17780" y="207010"/>
                  </a:cubicBezTo>
                  <a:cubicBezTo>
                    <a:pt x="0" y="181610"/>
                    <a:pt x="5080" y="90170"/>
                    <a:pt x="8890" y="55880"/>
                  </a:cubicBezTo>
                  <a:cubicBezTo>
                    <a:pt x="10160" y="38100"/>
                    <a:pt x="12700" y="25400"/>
                    <a:pt x="19050" y="16510"/>
                  </a:cubicBezTo>
                  <a:cubicBezTo>
                    <a:pt x="24130" y="8890"/>
                    <a:pt x="33020" y="2540"/>
                    <a:pt x="41910" y="1270"/>
                  </a:cubicBezTo>
                  <a:cubicBezTo>
                    <a:pt x="52070" y="0"/>
                    <a:pt x="68580" y="2540"/>
                    <a:pt x="77470" y="10160"/>
                  </a:cubicBezTo>
                  <a:cubicBezTo>
                    <a:pt x="85090" y="17780"/>
                    <a:pt x="88900" y="44450"/>
                    <a:pt x="88900" y="4445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38" id="138"/>
          <p:cNvGrpSpPr/>
          <p:nvPr/>
        </p:nvGrpSpPr>
        <p:grpSpPr>
          <a:xfrm rot="0">
            <a:off x="10812780" y="4398759"/>
            <a:ext cx="306705" cy="768668"/>
            <a:chOff x="0" y="0"/>
            <a:chExt cx="408940" cy="1024890"/>
          </a:xfrm>
        </p:grpSpPr>
        <p:sp>
          <p:nvSpPr>
            <p:cNvPr name="Freeform 139" id="139"/>
            <p:cNvSpPr/>
            <p:nvPr/>
          </p:nvSpPr>
          <p:spPr>
            <a:xfrm flipH="false" flipV="false" rot="0">
              <a:off x="36830" y="46990"/>
              <a:ext cx="322580" cy="929640"/>
            </a:xfrm>
            <a:custGeom>
              <a:avLst/>
              <a:gdLst/>
              <a:ahLst/>
              <a:cxnLst/>
              <a:rect r="r" b="b" t="t" l="l"/>
              <a:pathLst>
                <a:path h="929640" w="322580">
                  <a:moveTo>
                    <a:pt x="320040" y="52070"/>
                  </a:moveTo>
                  <a:cubicBezTo>
                    <a:pt x="135890" y="698500"/>
                    <a:pt x="121920" y="853440"/>
                    <a:pt x="101600" y="896620"/>
                  </a:cubicBezTo>
                  <a:cubicBezTo>
                    <a:pt x="96520" y="910590"/>
                    <a:pt x="92710" y="914400"/>
                    <a:pt x="85090" y="919480"/>
                  </a:cubicBezTo>
                  <a:cubicBezTo>
                    <a:pt x="74930" y="925830"/>
                    <a:pt x="53340" y="929640"/>
                    <a:pt x="41910" y="924560"/>
                  </a:cubicBezTo>
                  <a:cubicBezTo>
                    <a:pt x="29210" y="918210"/>
                    <a:pt x="15240" y="891540"/>
                    <a:pt x="13970" y="877570"/>
                  </a:cubicBezTo>
                  <a:cubicBezTo>
                    <a:pt x="13970" y="867410"/>
                    <a:pt x="19050" y="857250"/>
                    <a:pt x="26670" y="850900"/>
                  </a:cubicBezTo>
                  <a:cubicBezTo>
                    <a:pt x="35560" y="843280"/>
                    <a:pt x="54610" y="835660"/>
                    <a:pt x="66040" y="838200"/>
                  </a:cubicBezTo>
                  <a:cubicBezTo>
                    <a:pt x="78740" y="839470"/>
                    <a:pt x="95250" y="852170"/>
                    <a:pt x="100330" y="863600"/>
                  </a:cubicBezTo>
                  <a:cubicBezTo>
                    <a:pt x="105410" y="875030"/>
                    <a:pt x="105410" y="895350"/>
                    <a:pt x="97790" y="905510"/>
                  </a:cubicBezTo>
                  <a:cubicBezTo>
                    <a:pt x="90170" y="916940"/>
                    <a:pt x="60960" y="929640"/>
                    <a:pt x="46990" y="925830"/>
                  </a:cubicBezTo>
                  <a:cubicBezTo>
                    <a:pt x="33020" y="922020"/>
                    <a:pt x="19050" y="905510"/>
                    <a:pt x="13970" y="882650"/>
                  </a:cubicBezTo>
                  <a:cubicBezTo>
                    <a:pt x="0" y="817880"/>
                    <a:pt x="64770" y="624840"/>
                    <a:pt x="100330" y="488950"/>
                  </a:cubicBezTo>
                  <a:cubicBezTo>
                    <a:pt x="140970" y="339090"/>
                    <a:pt x="215900" y="69850"/>
                    <a:pt x="248920" y="20320"/>
                  </a:cubicBezTo>
                  <a:cubicBezTo>
                    <a:pt x="257810" y="8890"/>
                    <a:pt x="262890" y="6350"/>
                    <a:pt x="271780" y="3810"/>
                  </a:cubicBezTo>
                  <a:cubicBezTo>
                    <a:pt x="279400" y="0"/>
                    <a:pt x="290830" y="1270"/>
                    <a:pt x="298450" y="5080"/>
                  </a:cubicBezTo>
                  <a:cubicBezTo>
                    <a:pt x="307340" y="7620"/>
                    <a:pt x="314960" y="16510"/>
                    <a:pt x="318770" y="24130"/>
                  </a:cubicBezTo>
                  <a:cubicBezTo>
                    <a:pt x="322580" y="31750"/>
                    <a:pt x="320040" y="52070"/>
                    <a:pt x="320040" y="5207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40" id="140"/>
          <p:cNvGrpSpPr/>
          <p:nvPr/>
        </p:nvGrpSpPr>
        <p:grpSpPr>
          <a:xfrm rot="0">
            <a:off x="11189970" y="4406379"/>
            <a:ext cx="342900" cy="676275"/>
            <a:chOff x="0" y="0"/>
            <a:chExt cx="457200" cy="901700"/>
          </a:xfrm>
        </p:grpSpPr>
        <p:sp>
          <p:nvSpPr>
            <p:cNvPr name="Freeform 141" id="141"/>
            <p:cNvSpPr/>
            <p:nvPr/>
          </p:nvSpPr>
          <p:spPr>
            <a:xfrm flipH="false" flipV="false" rot="0">
              <a:off x="49530" y="48260"/>
              <a:ext cx="358140" cy="803910"/>
            </a:xfrm>
            <a:custGeom>
              <a:avLst/>
              <a:gdLst/>
              <a:ahLst/>
              <a:cxnLst/>
              <a:rect r="r" b="b" t="t" l="l"/>
              <a:pathLst>
                <a:path h="803910" w="358140">
                  <a:moveTo>
                    <a:pt x="74930" y="24130"/>
                  </a:moveTo>
                  <a:cubicBezTo>
                    <a:pt x="356870" y="756920"/>
                    <a:pt x="358140" y="760730"/>
                    <a:pt x="355600" y="768350"/>
                  </a:cubicBezTo>
                  <a:cubicBezTo>
                    <a:pt x="351790" y="779780"/>
                    <a:pt x="340360" y="795020"/>
                    <a:pt x="328930" y="798830"/>
                  </a:cubicBezTo>
                  <a:cubicBezTo>
                    <a:pt x="318770" y="802640"/>
                    <a:pt x="299720" y="800100"/>
                    <a:pt x="289560" y="793750"/>
                  </a:cubicBezTo>
                  <a:cubicBezTo>
                    <a:pt x="281940" y="788670"/>
                    <a:pt x="275590" y="781050"/>
                    <a:pt x="273050" y="772160"/>
                  </a:cubicBezTo>
                  <a:cubicBezTo>
                    <a:pt x="270510" y="760730"/>
                    <a:pt x="274320" y="741680"/>
                    <a:pt x="280670" y="732790"/>
                  </a:cubicBezTo>
                  <a:cubicBezTo>
                    <a:pt x="285750" y="725170"/>
                    <a:pt x="294640" y="718820"/>
                    <a:pt x="303530" y="717550"/>
                  </a:cubicBezTo>
                  <a:cubicBezTo>
                    <a:pt x="314960" y="716280"/>
                    <a:pt x="334010" y="720090"/>
                    <a:pt x="342900" y="726440"/>
                  </a:cubicBezTo>
                  <a:cubicBezTo>
                    <a:pt x="349250" y="732790"/>
                    <a:pt x="354330" y="741680"/>
                    <a:pt x="355600" y="750570"/>
                  </a:cubicBezTo>
                  <a:cubicBezTo>
                    <a:pt x="356870" y="762000"/>
                    <a:pt x="353060" y="779780"/>
                    <a:pt x="344170" y="788670"/>
                  </a:cubicBezTo>
                  <a:cubicBezTo>
                    <a:pt x="336550" y="797560"/>
                    <a:pt x="318770" y="803910"/>
                    <a:pt x="306070" y="801370"/>
                  </a:cubicBezTo>
                  <a:cubicBezTo>
                    <a:pt x="289560" y="796290"/>
                    <a:pt x="274320" y="774700"/>
                    <a:pt x="255270" y="740410"/>
                  </a:cubicBezTo>
                  <a:cubicBezTo>
                    <a:pt x="194310" y="637540"/>
                    <a:pt x="6350" y="121920"/>
                    <a:pt x="1270" y="45720"/>
                  </a:cubicBezTo>
                  <a:cubicBezTo>
                    <a:pt x="0" y="30480"/>
                    <a:pt x="2540" y="25400"/>
                    <a:pt x="7620" y="17780"/>
                  </a:cubicBezTo>
                  <a:cubicBezTo>
                    <a:pt x="11430" y="11430"/>
                    <a:pt x="20320" y="3810"/>
                    <a:pt x="29210" y="2540"/>
                  </a:cubicBezTo>
                  <a:cubicBezTo>
                    <a:pt x="36830" y="0"/>
                    <a:pt x="48260" y="1270"/>
                    <a:pt x="55880" y="3810"/>
                  </a:cubicBezTo>
                  <a:cubicBezTo>
                    <a:pt x="64770" y="7620"/>
                    <a:pt x="74930" y="24130"/>
                    <a:pt x="74930" y="2413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42" id="142"/>
          <p:cNvGrpSpPr/>
          <p:nvPr/>
        </p:nvGrpSpPr>
        <p:grpSpPr>
          <a:xfrm rot="0">
            <a:off x="10810875" y="4945494"/>
            <a:ext cx="719138" cy="217170"/>
            <a:chOff x="0" y="0"/>
            <a:chExt cx="958850" cy="289560"/>
          </a:xfrm>
        </p:grpSpPr>
        <p:sp>
          <p:nvSpPr>
            <p:cNvPr name="Freeform 143" id="143"/>
            <p:cNvSpPr/>
            <p:nvPr/>
          </p:nvSpPr>
          <p:spPr>
            <a:xfrm flipH="false" flipV="false" rot="0">
              <a:off x="46990" y="39370"/>
              <a:ext cx="862330" cy="199390"/>
            </a:xfrm>
            <a:custGeom>
              <a:avLst/>
              <a:gdLst/>
              <a:ahLst/>
              <a:cxnLst/>
              <a:rect r="r" b="b" t="t" l="l"/>
              <a:pathLst>
                <a:path h="199390" w="862330">
                  <a:moveTo>
                    <a:pt x="821690" y="87630"/>
                  </a:moveTo>
                  <a:cubicBezTo>
                    <a:pt x="157480" y="189230"/>
                    <a:pt x="138430" y="194310"/>
                    <a:pt x="118110" y="191770"/>
                  </a:cubicBezTo>
                  <a:cubicBezTo>
                    <a:pt x="105410" y="190500"/>
                    <a:pt x="96520" y="179070"/>
                    <a:pt x="85090" y="180340"/>
                  </a:cubicBezTo>
                  <a:cubicBezTo>
                    <a:pt x="72390" y="180340"/>
                    <a:pt x="59690" y="199390"/>
                    <a:pt x="46990" y="198120"/>
                  </a:cubicBezTo>
                  <a:cubicBezTo>
                    <a:pt x="34290" y="198120"/>
                    <a:pt x="17780" y="186690"/>
                    <a:pt x="11430" y="176530"/>
                  </a:cubicBezTo>
                  <a:cubicBezTo>
                    <a:pt x="5080" y="168910"/>
                    <a:pt x="1270" y="158750"/>
                    <a:pt x="3810" y="148590"/>
                  </a:cubicBezTo>
                  <a:cubicBezTo>
                    <a:pt x="7620" y="135890"/>
                    <a:pt x="27940" y="113030"/>
                    <a:pt x="41910" y="109220"/>
                  </a:cubicBezTo>
                  <a:cubicBezTo>
                    <a:pt x="50800" y="105410"/>
                    <a:pt x="60960" y="107950"/>
                    <a:pt x="69850" y="113030"/>
                  </a:cubicBezTo>
                  <a:cubicBezTo>
                    <a:pt x="80010" y="119380"/>
                    <a:pt x="91440" y="135890"/>
                    <a:pt x="93980" y="147320"/>
                  </a:cubicBezTo>
                  <a:cubicBezTo>
                    <a:pt x="95250" y="157480"/>
                    <a:pt x="93980" y="167640"/>
                    <a:pt x="87630" y="176530"/>
                  </a:cubicBezTo>
                  <a:cubicBezTo>
                    <a:pt x="81280" y="185420"/>
                    <a:pt x="64770" y="198120"/>
                    <a:pt x="52070" y="198120"/>
                  </a:cubicBezTo>
                  <a:cubicBezTo>
                    <a:pt x="38100" y="198120"/>
                    <a:pt x="12700" y="181610"/>
                    <a:pt x="6350" y="167640"/>
                  </a:cubicBezTo>
                  <a:cubicBezTo>
                    <a:pt x="1270" y="156210"/>
                    <a:pt x="0" y="139700"/>
                    <a:pt x="12700" y="127000"/>
                  </a:cubicBezTo>
                  <a:cubicBezTo>
                    <a:pt x="58420" y="80010"/>
                    <a:pt x="415290" y="50800"/>
                    <a:pt x="566420" y="31750"/>
                  </a:cubicBezTo>
                  <a:cubicBezTo>
                    <a:pt x="670560" y="19050"/>
                    <a:pt x="792480" y="0"/>
                    <a:pt x="831850" y="11430"/>
                  </a:cubicBezTo>
                  <a:cubicBezTo>
                    <a:pt x="844550" y="13970"/>
                    <a:pt x="849630" y="20320"/>
                    <a:pt x="854710" y="26670"/>
                  </a:cubicBezTo>
                  <a:cubicBezTo>
                    <a:pt x="859790" y="34290"/>
                    <a:pt x="862330" y="45720"/>
                    <a:pt x="861060" y="53340"/>
                  </a:cubicBezTo>
                  <a:cubicBezTo>
                    <a:pt x="859790" y="62230"/>
                    <a:pt x="854710" y="72390"/>
                    <a:pt x="848360" y="78740"/>
                  </a:cubicBezTo>
                  <a:cubicBezTo>
                    <a:pt x="842010" y="83820"/>
                    <a:pt x="821690" y="87630"/>
                    <a:pt x="821690" y="8763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44" id="144"/>
          <p:cNvGrpSpPr/>
          <p:nvPr/>
        </p:nvGrpSpPr>
        <p:grpSpPr>
          <a:xfrm rot="0">
            <a:off x="10697528" y="4492104"/>
            <a:ext cx="386715" cy="495300"/>
            <a:chOff x="0" y="0"/>
            <a:chExt cx="515620" cy="660400"/>
          </a:xfrm>
        </p:grpSpPr>
        <p:sp>
          <p:nvSpPr>
            <p:cNvPr name="Freeform 145" id="145"/>
            <p:cNvSpPr/>
            <p:nvPr/>
          </p:nvSpPr>
          <p:spPr>
            <a:xfrm flipH="false" flipV="false" rot="0">
              <a:off x="49530" y="50800"/>
              <a:ext cx="415290" cy="561340"/>
            </a:xfrm>
            <a:custGeom>
              <a:avLst/>
              <a:gdLst/>
              <a:ahLst/>
              <a:cxnLst/>
              <a:rect r="r" b="b" t="t" l="l"/>
              <a:pathLst>
                <a:path h="561340" w="415290">
                  <a:moveTo>
                    <a:pt x="407670" y="60960"/>
                  </a:moveTo>
                  <a:cubicBezTo>
                    <a:pt x="64770" y="556260"/>
                    <a:pt x="59690" y="558800"/>
                    <a:pt x="50800" y="558800"/>
                  </a:cubicBezTo>
                  <a:cubicBezTo>
                    <a:pt x="39370" y="558800"/>
                    <a:pt x="19050" y="553720"/>
                    <a:pt x="11430" y="543560"/>
                  </a:cubicBezTo>
                  <a:cubicBezTo>
                    <a:pt x="3810" y="532130"/>
                    <a:pt x="2540" y="502920"/>
                    <a:pt x="8890" y="490220"/>
                  </a:cubicBezTo>
                  <a:cubicBezTo>
                    <a:pt x="12700" y="481330"/>
                    <a:pt x="21590" y="476250"/>
                    <a:pt x="30480" y="473710"/>
                  </a:cubicBezTo>
                  <a:cubicBezTo>
                    <a:pt x="41910" y="469900"/>
                    <a:pt x="62230" y="473710"/>
                    <a:pt x="71120" y="480060"/>
                  </a:cubicBezTo>
                  <a:cubicBezTo>
                    <a:pt x="80010" y="485140"/>
                    <a:pt x="86360" y="494030"/>
                    <a:pt x="87630" y="502920"/>
                  </a:cubicBezTo>
                  <a:cubicBezTo>
                    <a:pt x="90170" y="514350"/>
                    <a:pt x="87630" y="534670"/>
                    <a:pt x="78740" y="543560"/>
                  </a:cubicBezTo>
                  <a:cubicBezTo>
                    <a:pt x="69850" y="553720"/>
                    <a:pt x="39370" y="561340"/>
                    <a:pt x="26670" y="554990"/>
                  </a:cubicBezTo>
                  <a:cubicBezTo>
                    <a:pt x="13970" y="549910"/>
                    <a:pt x="0" y="529590"/>
                    <a:pt x="1270" y="508000"/>
                  </a:cubicBezTo>
                  <a:cubicBezTo>
                    <a:pt x="3810" y="457200"/>
                    <a:pt x="109220" y="340360"/>
                    <a:pt x="167640" y="257810"/>
                  </a:cubicBezTo>
                  <a:cubicBezTo>
                    <a:pt x="226060" y="173990"/>
                    <a:pt x="313690" y="38100"/>
                    <a:pt x="349250" y="10160"/>
                  </a:cubicBezTo>
                  <a:cubicBezTo>
                    <a:pt x="360680" y="2540"/>
                    <a:pt x="367030" y="0"/>
                    <a:pt x="374650" y="0"/>
                  </a:cubicBezTo>
                  <a:cubicBezTo>
                    <a:pt x="383540" y="0"/>
                    <a:pt x="394970" y="3810"/>
                    <a:pt x="401320" y="10160"/>
                  </a:cubicBezTo>
                  <a:cubicBezTo>
                    <a:pt x="407670" y="15240"/>
                    <a:pt x="412750" y="25400"/>
                    <a:pt x="414020" y="34290"/>
                  </a:cubicBezTo>
                  <a:cubicBezTo>
                    <a:pt x="415290" y="43180"/>
                    <a:pt x="407670" y="60960"/>
                    <a:pt x="407670" y="6096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46" id="146"/>
          <p:cNvGrpSpPr/>
          <p:nvPr/>
        </p:nvGrpSpPr>
        <p:grpSpPr>
          <a:xfrm rot="0">
            <a:off x="10645140" y="4749279"/>
            <a:ext cx="245745" cy="144780"/>
            <a:chOff x="0" y="0"/>
            <a:chExt cx="327660" cy="193040"/>
          </a:xfrm>
        </p:grpSpPr>
        <p:sp>
          <p:nvSpPr>
            <p:cNvPr name="Freeform 147" id="147"/>
            <p:cNvSpPr/>
            <p:nvPr/>
          </p:nvSpPr>
          <p:spPr>
            <a:xfrm flipH="false" flipV="false" rot="0">
              <a:off x="46990" y="50800"/>
              <a:ext cx="229870" cy="101600"/>
            </a:xfrm>
            <a:custGeom>
              <a:avLst/>
              <a:gdLst/>
              <a:ahLst/>
              <a:cxnLst/>
              <a:rect r="r" b="b" t="t" l="l"/>
              <a:pathLst>
                <a:path h="101600" w="229870">
                  <a:moveTo>
                    <a:pt x="35560" y="16510"/>
                  </a:moveTo>
                  <a:cubicBezTo>
                    <a:pt x="217170" y="10160"/>
                    <a:pt x="228600" y="29210"/>
                    <a:pt x="228600" y="41910"/>
                  </a:cubicBezTo>
                  <a:cubicBezTo>
                    <a:pt x="227330" y="54610"/>
                    <a:pt x="208280" y="73660"/>
                    <a:pt x="196850" y="78740"/>
                  </a:cubicBezTo>
                  <a:cubicBezTo>
                    <a:pt x="189230" y="81280"/>
                    <a:pt x="179070" y="80010"/>
                    <a:pt x="172720" y="76200"/>
                  </a:cubicBezTo>
                  <a:cubicBezTo>
                    <a:pt x="162560" y="71120"/>
                    <a:pt x="152400" y="55880"/>
                    <a:pt x="149860" y="45720"/>
                  </a:cubicBezTo>
                  <a:cubicBezTo>
                    <a:pt x="147320" y="38100"/>
                    <a:pt x="148590" y="27940"/>
                    <a:pt x="153670" y="21590"/>
                  </a:cubicBezTo>
                  <a:cubicBezTo>
                    <a:pt x="158750" y="12700"/>
                    <a:pt x="172720" y="1270"/>
                    <a:pt x="184150" y="0"/>
                  </a:cubicBezTo>
                  <a:cubicBezTo>
                    <a:pt x="196850" y="0"/>
                    <a:pt x="220980" y="12700"/>
                    <a:pt x="226060" y="25400"/>
                  </a:cubicBezTo>
                  <a:cubicBezTo>
                    <a:pt x="229870" y="36830"/>
                    <a:pt x="226060" y="59690"/>
                    <a:pt x="213360" y="71120"/>
                  </a:cubicBezTo>
                  <a:cubicBezTo>
                    <a:pt x="186690" y="93980"/>
                    <a:pt x="58420" y="101600"/>
                    <a:pt x="27940" y="91440"/>
                  </a:cubicBezTo>
                  <a:cubicBezTo>
                    <a:pt x="16510" y="87630"/>
                    <a:pt x="11430" y="81280"/>
                    <a:pt x="7620" y="73660"/>
                  </a:cubicBezTo>
                  <a:cubicBezTo>
                    <a:pt x="2540" y="66040"/>
                    <a:pt x="0" y="54610"/>
                    <a:pt x="3810" y="46990"/>
                  </a:cubicBezTo>
                  <a:cubicBezTo>
                    <a:pt x="7620" y="35560"/>
                    <a:pt x="35560" y="16510"/>
                    <a:pt x="35560" y="1651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48" id="148"/>
          <p:cNvGrpSpPr/>
          <p:nvPr/>
        </p:nvGrpSpPr>
        <p:grpSpPr>
          <a:xfrm rot="0">
            <a:off x="10765155" y="4773092"/>
            <a:ext cx="152400" cy="201930"/>
            <a:chOff x="0" y="0"/>
            <a:chExt cx="203200" cy="269240"/>
          </a:xfrm>
        </p:grpSpPr>
        <p:sp>
          <p:nvSpPr>
            <p:cNvPr name="Freeform 149" id="149"/>
            <p:cNvSpPr/>
            <p:nvPr/>
          </p:nvSpPr>
          <p:spPr>
            <a:xfrm flipH="false" flipV="false" rot="0">
              <a:off x="48260" y="46990"/>
              <a:ext cx="104140" cy="176530"/>
            </a:xfrm>
            <a:custGeom>
              <a:avLst/>
              <a:gdLst/>
              <a:ahLst/>
              <a:cxnLst/>
              <a:rect r="r" b="b" t="t" l="l"/>
              <a:pathLst>
                <a:path h="176530" w="104140">
                  <a:moveTo>
                    <a:pt x="77470" y="31750"/>
                  </a:moveTo>
                  <a:cubicBezTo>
                    <a:pt x="102870" y="144780"/>
                    <a:pt x="101600" y="152400"/>
                    <a:pt x="95250" y="158750"/>
                  </a:cubicBezTo>
                  <a:cubicBezTo>
                    <a:pt x="86360" y="166370"/>
                    <a:pt x="59690" y="176530"/>
                    <a:pt x="48260" y="171450"/>
                  </a:cubicBezTo>
                  <a:cubicBezTo>
                    <a:pt x="36830" y="166370"/>
                    <a:pt x="21590" y="142240"/>
                    <a:pt x="22860" y="129540"/>
                  </a:cubicBezTo>
                  <a:cubicBezTo>
                    <a:pt x="24130" y="116840"/>
                    <a:pt x="44450" y="97790"/>
                    <a:pt x="57150" y="93980"/>
                  </a:cubicBezTo>
                  <a:cubicBezTo>
                    <a:pt x="67310" y="91440"/>
                    <a:pt x="85090" y="97790"/>
                    <a:pt x="92710" y="106680"/>
                  </a:cubicBezTo>
                  <a:cubicBezTo>
                    <a:pt x="100330" y="114300"/>
                    <a:pt x="104140" y="132080"/>
                    <a:pt x="101600" y="142240"/>
                  </a:cubicBezTo>
                  <a:cubicBezTo>
                    <a:pt x="100330" y="153670"/>
                    <a:pt x="88900" y="167640"/>
                    <a:pt x="77470" y="171450"/>
                  </a:cubicBezTo>
                  <a:cubicBezTo>
                    <a:pt x="66040" y="175260"/>
                    <a:pt x="43180" y="170180"/>
                    <a:pt x="31750" y="158750"/>
                  </a:cubicBezTo>
                  <a:cubicBezTo>
                    <a:pt x="15240" y="142240"/>
                    <a:pt x="11430" y="91440"/>
                    <a:pt x="6350" y="67310"/>
                  </a:cubicBezTo>
                  <a:cubicBezTo>
                    <a:pt x="3810" y="52070"/>
                    <a:pt x="0" y="40640"/>
                    <a:pt x="2540" y="30480"/>
                  </a:cubicBezTo>
                  <a:cubicBezTo>
                    <a:pt x="5080" y="21590"/>
                    <a:pt x="11430" y="12700"/>
                    <a:pt x="19050" y="7620"/>
                  </a:cubicBezTo>
                  <a:cubicBezTo>
                    <a:pt x="27940" y="2540"/>
                    <a:pt x="44450" y="0"/>
                    <a:pt x="54610" y="3810"/>
                  </a:cubicBezTo>
                  <a:cubicBezTo>
                    <a:pt x="64770" y="7620"/>
                    <a:pt x="77470" y="31750"/>
                    <a:pt x="77470" y="3175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50" id="150"/>
          <p:cNvGrpSpPr/>
          <p:nvPr/>
        </p:nvGrpSpPr>
        <p:grpSpPr>
          <a:xfrm rot="0">
            <a:off x="11228070" y="4497819"/>
            <a:ext cx="381953" cy="391478"/>
            <a:chOff x="0" y="0"/>
            <a:chExt cx="509270" cy="521970"/>
          </a:xfrm>
        </p:grpSpPr>
        <p:sp>
          <p:nvSpPr>
            <p:cNvPr name="Freeform 151" id="151"/>
            <p:cNvSpPr/>
            <p:nvPr/>
          </p:nvSpPr>
          <p:spPr>
            <a:xfrm flipH="false" flipV="false" rot="0">
              <a:off x="49530" y="50800"/>
              <a:ext cx="412750" cy="425450"/>
            </a:xfrm>
            <a:custGeom>
              <a:avLst/>
              <a:gdLst/>
              <a:ahLst/>
              <a:cxnLst/>
              <a:rect r="r" b="b" t="t" l="l"/>
              <a:pathLst>
                <a:path h="425450" w="412750">
                  <a:moveTo>
                    <a:pt x="68580" y="12700"/>
                  </a:moveTo>
                  <a:cubicBezTo>
                    <a:pt x="412750" y="382270"/>
                    <a:pt x="407670" y="401320"/>
                    <a:pt x="397510" y="411480"/>
                  </a:cubicBezTo>
                  <a:cubicBezTo>
                    <a:pt x="387350" y="420370"/>
                    <a:pt x="358140" y="422910"/>
                    <a:pt x="345440" y="417830"/>
                  </a:cubicBezTo>
                  <a:cubicBezTo>
                    <a:pt x="335280" y="412750"/>
                    <a:pt x="326390" y="393700"/>
                    <a:pt x="325120" y="383540"/>
                  </a:cubicBezTo>
                  <a:cubicBezTo>
                    <a:pt x="323850" y="374650"/>
                    <a:pt x="326390" y="363220"/>
                    <a:pt x="331470" y="356870"/>
                  </a:cubicBezTo>
                  <a:cubicBezTo>
                    <a:pt x="339090" y="347980"/>
                    <a:pt x="355600" y="337820"/>
                    <a:pt x="367030" y="336550"/>
                  </a:cubicBezTo>
                  <a:cubicBezTo>
                    <a:pt x="375920" y="336550"/>
                    <a:pt x="387350" y="339090"/>
                    <a:pt x="393700" y="345440"/>
                  </a:cubicBezTo>
                  <a:cubicBezTo>
                    <a:pt x="402590" y="354330"/>
                    <a:pt x="410210" y="383540"/>
                    <a:pt x="407670" y="396240"/>
                  </a:cubicBezTo>
                  <a:cubicBezTo>
                    <a:pt x="406400" y="405130"/>
                    <a:pt x="398780" y="412750"/>
                    <a:pt x="389890" y="416560"/>
                  </a:cubicBezTo>
                  <a:cubicBezTo>
                    <a:pt x="381000" y="421640"/>
                    <a:pt x="367030" y="425450"/>
                    <a:pt x="350520" y="419100"/>
                  </a:cubicBezTo>
                  <a:cubicBezTo>
                    <a:pt x="308610" y="403860"/>
                    <a:pt x="229870" y="299720"/>
                    <a:pt x="171450" y="238760"/>
                  </a:cubicBezTo>
                  <a:cubicBezTo>
                    <a:pt x="114300" y="179070"/>
                    <a:pt x="22860" y="93980"/>
                    <a:pt x="5080" y="58420"/>
                  </a:cubicBezTo>
                  <a:cubicBezTo>
                    <a:pt x="0" y="46990"/>
                    <a:pt x="0" y="39370"/>
                    <a:pt x="1270" y="31750"/>
                  </a:cubicBezTo>
                  <a:cubicBezTo>
                    <a:pt x="2540" y="22860"/>
                    <a:pt x="8890" y="12700"/>
                    <a:pt x="16510" y="7620"/>
                  </a:cubicBezTo>
                  <a:cubicBezTo>
                    <a:pt x="22860" y="2540"/>
                    <a:pt x="34290" y="0"/>
                    <a:pt x="43180" y="0"/>
                  </a:cubicBezTo>
                  <a:cubicBezTo>
                    <a:pt x="52070" y="1270"/>
                    <a:pt x="68580" y="12700"/>
                    <a:pt x="68580" y="1270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52" id="152"/>
          <p:cNvGrpSpPr/>
          <p:nvPr/>
        </p:nvGrpSpPr>
        <p:grpSpPr>
          <a:xfrm rot="0">
            <a:off x="11428095" y="4752137"/>
            <a:ext cx="148590" cy="216217"/>
            <a:chOff x="0" y="0"/>
            <a:chExt cx="198120" cy="288290"/>
          </a:xfrm>
        </p:grpSpPr>
        <p:sp>
          <p:nvSpPr>
            <p:cNvPr name="Freeform 153" id="153"/>
            <p:cNvSpPr/>
            <p:nvPr/>
          </p:nvSpPr>
          <p:spPr>
            <a:xfrm flipH="false" flipV="false" rot="0">
              <a:off x="45720" y="49530"/>
              <a:ext cx="102870" cy="189230"/>
            </a:xfrm>
            <a:custGeom>
              <a:avLst/>
              <a:gdLst/>
              <a:ahLst/>
              <a:cxnLst/>
              <a:rect r="r" b="b" t="t" l="l"/>
              <a:pathLst>
                <a:path h="189230" w="102870">
                  <a:moveTo>
                    <a:pt x="100330" y="53340"/>
                  </a:moveTo>
                  <a:cubicBezTo>
                    <a:pt x="72390" y="173990"/>
                    <a:pt x="54610" y="187960"/>
                    <a:pt x="41910" y="186690"/>
                  </a:cubicBezTo>
                  <a:cubicBezTo>
                    <a:pt x="29210" y="186690"/>
                    <a:pt x="8890" y="167640"/>
                    <a:pt x="5080" y="154940"/>
                  </a:cubicBezTo>
                  <a:cubicBezTo>
                    <a:pt x="1270" y="144780"/>
                    <a:pt x="7620" y="127000"/>
                    <a:pt x="15240" y="119380"/>
                  </a:cubicBezTo>
                  <a:cubicBezTo>
                    <a:pt x="22860" y="110490"/>
                    <a:pt x="39370" y="104140"/>
                    <a:pt x="50800" y="106680"/>
                  </a:cubicBezTo>
                  <a:cubicBezTo>
                    <a:pt x="62230" y="110490"/>
                    <a:pt x="82550" y="129540"/>
                    <a:pt x="83820" y="142240"/>
                  </a:cubicBezTo>
                  <a:cubicBezTo>
                    <a:pt x="85090" y="154940"/>
                    <a:pt x="71120" y="179070"/>
                    <a:pt x="58420" y="184150"/>
                  </a:cubicBezTo>
                  <a:cubicBezTo>
                    <a:pt x="46990" y="189230"/>
                    <a:pt x="21590" y="182880"/>
                    <a:pt x="11430" y="171450"/>
                  </a:cubicBezTo>
                  <a:cubicBezTo>
                    <a:pt x="0" y="156210"/>
                    <a:pt x="2540" y="116840"/>
                    <a:pt x="5080" y="95250"/>
                  </a:cubicBezTo>
                  <a:cubicBezTo>
                    <a:pt x="6350" y="77470"/>
                    <a:pt x="12700" y="63500"/>
                    <a:pt x="19050" y="49530"/>
                  </a:cubicBezTo>
                  <a:cubicBezTo>
                    <a:pt x="24130" y="35560"/>
                    <a:pt x="29210" y="19050"/>
                    <a:pt x="38100" y="10160"/>
                  </a:cubicBezTo>
                  <a:cubicBezTo>
                    <a:pt x="45720" y="3810"/>
                    <a:pt x="54610" y="0"/>
                    <a:pt x="63500" y="1270"/>
                  </a:cubicBezTo>
                  <a:cubicBezTo>
                    <a:pt x="73660" y="1270"/>
                    <a:pt x="90170" y="8890"/>
                    <a:pt x="96520" y="17780"/>
                  </a:cubicBezTo>
                  <a:cubicBezTo>
                    <a:pt x="102870" y="26670"/>
                    <a:pt x="100330" y="53340"/>
                    <a:pt x="100330" y="5334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54" id="154"/>
          <p:cNvGrpSpPr/>
          <p:nvPr/>
        </p:nvGrpSpPr>
        <p:grpSpPr>
          <a:xfrm rot="0">
            <a:off x="11473815" y="4750232"/>
            <a:ext cx="197167" cy="140970"/>
            <a:chOff x="0" y="0"/>
            <a:chExt cx="262890" cy="187960"/>
          </a:xfrm>
        </p:grpSpPr>
        <p:sp>
          <p:nvSpPr>
            <p:cNvPr name="Freeform 155" id="155"/>
            <p:cNvSpPr/>
            <p:nvPr/>
          </p:nvSpPr>
          <p:spPr>
            <a:xfrm flipH="false" flipV="false" rot="0">
              <a:off x="49530" y="50800"/>
              <a:ext cx="165100" cy="92710"/>
            </a:xfrm>
            <a:custGeom>
              <a:avLst/>
              <a:gdLst/>
              <a:ahLst/>
              <a:cxnLst/>
              <a:rect r="r" b="b" t="t" l="l"/>
              <a:pathLst>
                <a:path h="92710" w="165100">
                  <a:moveTo>
                    <a:pt x="41910" y="0"/>
                  </a:moveTo>
                  <a:cubicBezTo>
                    <a:pt x="146050" y="12700"/>
                    <a:pt x="152400" y="16510"/>
                    <a:pt x="156210" y="24130"/>
                  </a:cubicBezTo>
                  <a:cubicBezTo>
                    <a:pt x="161290" y="33020"/>
                    <a:pt x="165100" y="50800"/>
                    <a:pt x="161290" y="60960"/>
                  </a:cubicBezTo>
                  <a:cubicBezTo>
                    <a:pt x="154940" y="72390"/>
                    <a:pt x="132080" y="86360"/>
                    <a:pt x="119380" y="85090"/>
                  </a:cubicBezTo>
                  <a:cubicBezTo>
                    <a:pt x="107950" y="85090"/>
                    <a:pt x="93980" y="74930"/>
                    <a:pt x="88900" y="64770"/>
                  </a:cubicBezTo>
                  <a:cubicBezTo>
                    <a:pt x="83820" y="54610"/>
                    <a:pt x="83820" y="36830"/>
                    <a:pt x="88900" y="27940"/>
                  </a:cubicBezTo>
                  <a:cubicBezTo>
                    <a:pt x="93980" y="17780"/>
                    <a:pt x="109220" y="7620"/>
                    <a:pt x="119380" y="6350"/>
                  </a:cubicBezTo>
                  <a:cubicBezTo>
                    <a:pt x="130810" y="5080"/>
                    <a:pt x="147320" y="12700"/>
                    <a:pt x="153670" y="20320"/>
                  </a:cubicBezTo>
                  <a:cubicBezTo>
                    <a:pt x="161290" y="29210"/>
                    <a:pt x="165100" y="45720"/>
                    <a:pt x="162560" y="57150"/>
                  </a:cubicBezTo>
                  <a:cubicBezTo>
                    <a:pt x="158750" y="67310"/>
                    <a:pt x="149860" y="78740"/>
                    <a:pt x="137160" y="83820"/>
                  </a:cubicBezTo>
                  <a:cubicBezTo>
                    <a:pt x="114300" y="92710"/>
                    <a:pt x="49530" y="83820"/>
                    <a:pt x="27940" y="76200"/>
                  </a:cubicBezTo>
                  <a:cubicBezTo>
                    <a:pt x="17780" y="71120"/>
                    <a:pt x="11430" y="66040"/>
                    <a:pt x="6350" y="58420"/>
                  </a:cubicBezTo>
                  <a:cubicBezTo>
                    <a:pt x="2540" y="50800"/>
                    <a:pt x="0" y="39370"/>
                    <a:pt x="1270" y="31750"/>
                  </a:cubicBezTo>
                  <a:cubicBezTo>
                    <a:pt x="3810" y="22860"/>
                    <a:pt x="8890" y="12700"/>
                    <a:pt x="16510" y="7620"/>
                  </a:cubicBezTo>
                  <a:cubicBezTo>
                    <a:pt x="22860" y="2540"/>
                    <a:pt x="41910" y="0"/>
                    <a:pt x="41910" y="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56" id="156"/>
          <p:cNvGrpSpPr/>
          <p:nvPr/>
        </p:nvGrpSpPr>
        <p:grpSpPr>
          <a:xfrm rot="0">
            <a:off x="11466195" y="4770234"/>
            <a:ext cx="168592" cy="184785"/>
            <a:chOff x="0" y="0"/>
            <a:chExt cx="224790" cy="246380"/>
          </a:xfrm>
        </p:grpSpPr>
        <p:sp>
          <p:nvSpPr>
            <p:cNvPr name="Freeform 157" id="157"/>
            <p:cNvSpPr/>
            <p:nvPr/>
          </p:nvSpPr>
          <p:spPr>
            <a:xfrm flipH="false" flipV="false" rot="0">
              <a:off x="49530" y="48260"/>
              <a:ext cx="127000" cy="148590"/>
            </a:xfrm>
            <a:custGeom>
              <a:avLst/>
              <a:gdLst/>
              <a:ahLst/>
              <a:cxnLst/>
              <a:rect r="r" b="b" t="t" l="l"/>
              <a:pathLst>
                <a:path h="148590" w="127000">
                  <a:moveTo>
                    <a:pt x="72390" y="17780"/>
                  </a:moveTo>
                  <a:cubicBezTo>
                    <a:pt x="125730" y="105410"/>
                    <a:pt x="127000" y="113030"/>
                    <a:pt x="123190" y="120650"/>
                  </a:cubicBezTo>
                  <a:cubicBezTo>
                    <a:pt x="119380" y="129540"/>
                    <a:pt x="107950" y="143510"/>
                    <a:pt x="96520" y="146050"/>
                  </a:cubicBezTo>
                  <a:cubicBezTo>
                    <a:pt x="85090" y="148590"/>
                    <a:pt x="59690" y="139700"/>
                    <a:pt x="52070" y="129540"/>
                  </a:cubicBezTo>
                  <a:cubicBezTo>
                    <a:pt x="45720" y="120650"/>
                    <a:pt x="45720" y="102870"/>
                    <a:pt x="49530" y="92710"/>
                  </a:cubicBezTo>
                  <a:cubicBezTo>
                    <a:pt x="54610" y="82550"/>
                    <a:pt x="68580" y="71120"/>
                    <a:pt x="78740" y="69850"/>
                  </a:cubicBezTo>
                  <a:cubicBezTo>
                    <a:pt x="90170" y="67310"/>
                    <a:pt x="106680" y="73660"/>
                    <a:pt x="114300" y="81280"/>
                  </a:cubicBezTo>
                  <a:cubicBezTo>
                    <a:pt x="121920" y="88900"/>
                    <a:pt x="127000" y="105410"/>
                    <a:pt x="124460" y="116840"/>
                  </a:cubicBezTo>
                  <a:cubicBezTo>
                    <a:pt x="121920" y="127000"/>
                    <a:pt x="110490" y="140970"/>
                    <a:pt x="100330" y="144780"/>
                  </a:cubicBezTo>
                  <a:cubicBezTo>
                    <a:pt x="91440" y="148590"/>
                    <a:pt x="76200" y="148590"/>
                    <a:pt x="64770" y="140970"/>
                  </a:cubicBezTo>
                  <a:cubicBezTo>
                    <a:pt x="44450" y="130810"/>
                    <a:pt x="17780" y="82550"/>
                    <a:pt x="7620" y="62230"/>
                  </a:cubicBezTo>
                  <a:cubicBezTo>
                    <a:pt x="2540" y="50800"/>
                    <a:pt x="0" y="44450"/>
                    <a:pt x="1270" y="35560"/>
                  </a:cubicBezTo>
                  <a:cubicBezTo>
                    <a:pt x="3810" y="25400"/>
                    <a:pt x="12700" y="11430"/>
                    <a:pt x="21590" y="5080"/>
                  </a:cubicBezTo>
                  <a:cubicBezTo>
                    <a:pt x="29210" y="1270"/>
                    <a:pt x="40640" y="0"/>
                    <a:pt x="49530" y="2540"/>
                  </a:cubicBezTo>
                  <a:cubicBezTo>
                    <a:pt x="57150" y="3810"/>
                    <a:pt x="72390" y="17780"/>
                    <a:pt x="72390" y="1778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58" id="158"/>
          <p:cNvGrpSpPr/>
          <p:nvPr/>
        </p:nvGrpSpPr>
        <p:grpSpPr>
          <a:xfrm rot="0">
            <a:off x="10278428" y="3781539"/>
            <a:ext cx="176212" cy="324803"/>
            <a:chOff x="0" y="0"/>
            <a:chExt cx="234950" cy="433070"/>
          </a:xfrm>
        </p:grpSpPr>
        <p:sp>
          <p:nvSpPr>
            <p:cNvPr name="Freeform 159" id="159"/>
            <p:cNvSpPr/>
            <p:nvPr/>
          </p:nvSpPr>
          <p:spPr>
            <a:xfrm flipH="false" flipV="false" rot="0">
              <a:off x="49530" y="50800"/>
              <a:ext cx="137160" cy="332740"/>
            </a:xfrm>
            <a:custGeom>
              <a:avLst/>
              <a:gdLst/>
              <a:ahLst/>
              <a:cxnLst/>
              <a:rect r="r" b="b" t="t" l="l"/>
              <a:pathLst>
                <a:path h="332740" w="137160">
                  <a:moveTo>
                    <a:pt x="78740" y="30480"/>
                  </a:moveTo>
                  <a:cubicBezTo>
                    <a:pt x="132080" y="213360"/>
                    <a:pt x="137160" y="264160"/>
                    <a:pt x="134620" y="288290"/>
                  </a:cubicBezTo>
                  <a:cubicBezTo>
                    <a:pt x="132080" y="299720"/>
                    <a:pt x="132080" y="307340"/>
                    <a:pt x="125730" y="313690"/>
                  </a:cubicBezTo>
                  <a:cubicBezTo>
                    <a:pt x="118110" y="322580"/>
                    <a:pt x="101600" y="332740"/>
                    <a:pt x="88900" y="331470"/>
                  </a:cubicBezTo>
                  <a:cubicBezTo>
                    <a:pt x="76200" y="328930"/>
                    <a:pt x="54610" y="309880"/>
                    <a:pt x="49530" y="297180"/>
                  </a:cubicBezTo>
                  <a:cubicBezTo>
                    <a:pt x="46990" y="289560"/>
                    <a:pt x="48260" y="278130"/>
                    <a:pt x="52070" y="270510"/>
                  </a:cubicBezTo>
                  <a:cubicBezTo>
                    <a:pt x="58420" y="260350"/>
                    <a:pt x="72390" y="247650"/>
                    <a:pt x="83820" y="246380"/>
                  </a:cubicBezTo>
                  <a:cubicBezTo>
                    <a:pt x="96520" y="243840"/>
                    <a:pt x="114300" y="250190"/>
                    <a:pt x="121920" y="259080"/>
                  </a:cubicBezTo>
                  <a:cubicBezTo>
                    <a:pt x="130810" y="267970"/>
                    <a:pt x="137160" y="285750"/>
                    <a:pt x="133350" y="297180"/>
                  </a:cubicBezTo>
                  <a:cubicBezTo>
                    <a:pt x="129540" y="309880"/>
                    <a:pt x="107950" y="330200"/>
                    <a:pt x="93980" y="331470"/>
                  </a:cubicBezTo>
                  <a:cubicBezTo>
                    <a:pt x="80010" y="331470"/>
                    <a:pt x="59690" y="317500"/>
                    <a:pt x="50800" y="302260"/>
                  </a:cubicBezTo>
                  <a:cubicBezTo>
                    <a:pt x="39370" y="280670"/>
                    <a:pt x="52070" y="242570"/>
                    <a:pt x="46990" y="205740"/>
                  </a:cubicBezTo>
                  <a:cubicBezTo>
                    <a:pt x="39370" y="157480"/>
                    <a:pt x="0" y="69850"/>
                    <a:pt x="1270" y="38100"/>
                  </a:cubicBezTo>
                  <a:cubicBezTo>
                    <a:pt x="2540" y="25400"/>
                    <a:pt x="6350" y="19050"/>
                    <a:pt x="12700" y="12700"/>
                  </a:cubicBezTo>
                  <a:cubicBezTo>
                    <a:pt x="17780" y="6350"/>
                    <a:pt x="27940" y="1270"/>
                    <a:pt x="36830" y="0"/>
                  </a:cubicBezTo>
                  <a:cubicBezTo>
                    <a:pt x="45720" y="0"/>
                    <a:pt x="57150" y="2540"/>
                    <a:pt x="63500" y="7620"/>
                  </a:cubicBezTo>
                  <a:cubicBezTo>
                    <a:pt x="69850" y="12700"/>
                    <a:pt x="78740" y="30480"/>
                    <a:pt x="78740" y="3048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60" id="160"/>
          <p:cNvGrpSpPr/>
          <p:nvPr/>
        </p:nvGrpSpPr>
        <p:grpSpPr>
          <a:xfrm rot="0">
            <a:off x="10038398" y="3770109"/>
            <a:ext cx="139065" cy="215265"/>
            <a:chOff x="0" y="0"/>
            <a:chExt cx="185420" cy="287020"/>
          </a:xfrm>
        </p:grpSpPr>
        <p:sp>
          <p:nvSpPr>
            <p:cNvPr name="Freeform 161" id="161"/>
            <p:cNvSpPr/>
            <p:nvPr/>
          </p:nvSpPr>
          <p:spPr>
            <a:xfrm flipH="false" flipV="false" rot="0">
              <a:off x="43180" y="48260"/>
              <a:ext cx="91440" cy="190500"/>
            </a:xfrm>
            <a:custGeom>
              <a:avLst/>
              <a:gdLst/>
              <a:ahLst/>
              <a:cxnLst/>
              <a:rect r="r" b="b" t="t" l="l"/>
              <a:pathLst>
                <a:path h="190500" w="91440">
                  <a:moveTo>
                    <a:pt x="91440" y="41910"/>
                  </a:moveTo>
                  <a:cubicBezTo>
                    <a:pt x="66040" y="187960"/>
                    <a:pt x="40640" y="190500"/>
                    <a:pt x="29210" y="184150"/>
                  </a:cubicBezTo>
                  <a:cubicBezTo>
                    <a:pt x="17780" y="179070"/>
                    <a:pt x="6350" y="153670"/>
                    <a:pt x="7620" y="140970"/>
                  </a:cubicBezTo>
                  <a:cubicBezTo>
                    <a:pt x="8890" y="129540"/>
                    <a:pt x="20320" y="115570"/>
                    <a:pt x="31750" y="111760"/>
                  </a:cubicBezTo>
                  <a:cubicBezTo>
                    <a:pt x="41910" y="106680"/>
                    <a:pt x="59690" y="109220"/>
                    <a:pt x="68580" y="114300"/>
                  </a:cubicBezTo>
                  <a:cubicBezTo>
                    <a:pt x="77470" y="120650"/>
                    <a:pt x="87630" y="135890"/>
                    <a:pt x="87630" y="147320"/>
                  </a:cubicBezTo>
                  <a:cubicBezTo>
                    <a:pt x="86360" y="160020"/>
                    <a:pt x="69850" y="181610"/>
                    <a:pt x="58420" y="186690"/>
                  </a:cubicBezTo>
                  <a:cubicBezTo>
                    <a:pt x="50800" y="190500"/>
                    <a:pt x="40640" y="190500"/>
                    <a:pt x="33020" y="186690"/>
                  </a:cubicBezTo>
                  <a:cubicBezTo>
                    <a:pt x="24130" y="181610"/>
                    <a:pt x="12700" y="171450"/>
                    <a:pt x="7620" y="158750"/>
                  </a:cubicBezTo>
                  <a:cubicBezTo>
                    <a:pt x="0" y="137160"/>
                    <a:pt x="8890" y="87630"/>
                    <a:pt x="11430" y="62230"/>
                  </a:cubicBezTo>
                  <a:cubicBezTo>
                    <a:pt x="12700" y="44450"/>
                    <a:pt x="12700" y="29210"/>
                    <a:pt x="19050" y="19050"/>
                  </a:cubicBezTo>
                  <a:cubicBezTo>
                    <a:pt x="22860" y="11430"/>
                    <a:pt x="31750" y="3810"/>
                    <a:pt x="40640" y="2540"/>
                  </a:cubicBezTo>
                  <a:cubicBezTo>
                    <a:pt x="50800" y="0"/>
                    <a:pt x="67310" y="2540"/>
                    <a:pt x="76200" y="8890"/>
                  </a:cubicBezTo>
                  <a:cubicBezTo>
                    <a:pt x="85090" y="15240"/>
                    <a:pt x="91440" y="41910"/>
                    <a:pt x="91440" y="4191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62" id="162"/>
          <p:cNvGrpSpPr/>
          <p:nvPr/>
        </p:nvGrpSpPr>
        <p:grpSpPr>
          <a:xfrm rot="0">
            <a:off x="10025062" y="3777729"/>
            <a:ext cx="160972" cy="257175"/>
            <a:chOff x="0" y="0"/>
            <a:chExt cx="214630" cy="342900"/>
          </a:xfrm>
        </p:grpSpPr>
        <p:sp>
          <p:nvSpPr>
            <p:cNvPr name="Freeform 163" id="163"/>
            <p:cNvSpPr/>
            <p:nvPr/>
          </p:nvSpPr>
          <p:spPr>
            <a:xfrm flipH="false" flipV="false" rot="0">
              <a:off x="38100" y="49530"/>
              <a:ext cx="133350" cy="242570"/>
            </a:xfrm>
            <a:custGeom>
              <a:avLst/>
              <a:gdLst/>
              <a:ahLst/>
              <a:cxnLst/>
              <a:rect r="r" b="b" t="t" l="l"/>
              <a:pathLst>
                <a:path h="242570" w="133350">
                  <a:moveTo>
                    <a:pt x="30480" y="161290"/>
                  </a:moveTo>
                  <a:cubicBezTo>
                    <a:pt x="53340" y="86360"/>
                    <a:pt x="38100" y="50800"/>
                    <a:pt x="44450" y="31750"/>
                  </a:cubicBezTo>
                  <a:cubicBezTo>
                    <a:pt x="49530" y="19050"/>
                    <a:pt x="59690" y="7620"/>
                    <a:pt x="71120" y="3810"/>
                  </a:cubicBezTo>
                  <a:cubicBezTo>
                    <a:pt x="81280" y="0"/>
                    <a:pt x="100330" y="2540"/>
                    <a:pt x="109220" y="8890"/>
                  </a:cubicBezTo>
                  <a:cubicBezTo>
                    <a:pt x="116840" y="13970"/>
                    <a:pt x="123190" y="20320"/>
                    <a:pt x="125730" y="33020"/>
                  </a:cubicBezTo>
                  <a:cubicBezTo>
                    <a:pt x="132080" y="64770"/>
                    <a:pt x="114300" y="172720"/>
                    <a:pt x="93980" y="207010"/>
                  </a:cubicBezTo>
                  <a:cubicBezTo>
                    <a:pt x="83820" y="226060"/>
                    <a:pt x="68580" y="240030"/>
                    <a:pt x="54610" y="241300"/>
                  </a:cubicBezTo>
                  <a:cubicBezTo>
                    <a:pt x="41910" y="242570"/>
                    <a:pt x="24130" y="234950"/>
                    <a:pt x="17780" y="224790"/>
                  </a:cubicBezTo>
                  <a:cubicBezTo>
                    <a:pt x="10160" y="213360"/>
                    <a:pt x="10160" y="184150"/>
                    <a:pt x="17780" y="171450"/>
                  </a:cubicBezTo>
                  <a:cubicBezTo>
                    <a:pt x="24130" y="161290"/>
                    <a:pt x="41910" y="153670"/>
                    <a:pt x="54610" y="154940"/>
                  </a:cubicBezTo>
                  <a:cubicBezTo>
                    <a:pt x="66040" y="154940"/>
                    <a:pt x="83820" y="165100"/>
                    <a:pt x="88900" y="175260"/>
                  </a:cubicBezTo>
                  <a:cubicBezTo>
                    <a:pt x="95250" y="187960"/>
                    <a:pt x="92710" y="217170"/>
                    <a:pt x="83820" y="227330"/>
                  </a:cubicBezTo>
                  <a:cubicBezTo>
                    <a:pt x="76200" y="237490"/>
                    <a:pt x="57150" y="242570"/>
                    <a:pt x="45720" y="241300"/>
                  </a:cubicBezTo>
                  <a:cubicBezTo>
                    <a:pt x="33020" y="238760"/>
                    <a:pt x="19050" y="231140"/>
                    <a:pt x="12700" y="215900"/>
                  </a:cubicBezTo>
                  <a:cubicBezTo>
                    <a:pt x="0" y="185420"/>
                    <a:pt x="31750" y="63500"/>
                    <a:pt x="44450" y="31750"/>
                  </a:cubicBezTo>
                  <a:cubicBezTo>
                    <a:pt x="49530" y="19050"/>
                    <a:pt x="54610" y="12700"/>
                    <a:pt x="62230" y="7620"/>
                  </a:cubicBezTo>
                  <a:cubicBezTo>
                    <a:pt x="69850" y="2540"/>
                    <a:pt x="81280" y="0"/>
                    <a:pt x="91440" y="1270"/>
                  </a:cubicBezTo>
                  <a:cubicBezTo>
                    <a:pt x="101600" y="3810"/>
                    <a:pt x="115570" y="11430"/>
                    <a:pt x="121920" y="24130"/>
                  </a:cubicBezTo>
                  <a:cubicBezTo>
                    <a:pt x="133350" y="44450"/>
                    <a:pt x="127000" y="99060"/>
                    <a:pt x="121920" y="129540"/>
                  </a:cubicBezTo>
                  <a:cubicBezTo>
                    <a:pt x="118110" y="153670"/>
                    <a:pt x="110490" y="179070"/>
                    <a:pt x="100330" y="191770"/>
                  </a:cubicBezTo>
                  <a:cubicBezTo>
                    <a:pt x="93980" y="200660"/>
                    <a:pt x="87630" y="207010"/>
                    <a:pt x="78740" y="209550"/>
                  </a:cubicBezTo>
                  <a:cubicBezTo>
                    <a:pt x="69850" y="212090"/>
                    <a:pt x="52070" y="210820"/>
                    <a:pt x="43180" y="203200"/>
                  </a:cubicBezTo>
                  <a:cubicBezTo>
                    <a:pt x="34290" y="195580"/>
                    <a:pt x="30480" y="161290"/>
                    <a:pt x="30480" y="16129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64" id="164"/>
          <p:cNvGrpSpPr/>
          <p:nvPr/>
        </p:nvGrpSpPr>
        <p:grpSpPr>
          <a:xfrm rot="0">
            <a:off x="10264140" y="3782492"/>
            <a:ext cx="182880" cy="296228"/>
            <a:chOff x="0" y="0"/>
            <a:chExt cx="243840" cy="394970"/>
          </a:xfrm>
        </p:grpSpPr>
        <p:sp>
          <p:nvSpPr>
            <p:cNvPr name="Freeform 165" id="165"/>
            <p:cNvSpPr/>
            <p:nvPr/>
          </p:nvSpPr>
          <p:spPr>
            <a:xfrm flipH="false" flipV="false" rot="0">
              <a:off x="46990" y="46990"/>
              <a:ext cx="153670" cy="298450"/>
            </a:xfrm>
            <a:custGeom>
              <a:avLst/>
              <a:gdLst/>
              <a:ahLst/>
              <a:cxnLst/>
              <a:rect r="r" b="b" t="t" l="l"/>
              <a:pathLst>
                <a:path h="298450" w="153670">
                  <a:moveTo>
                    <a:pt x="80010" y="30480"/>
                  </a:moveTo>
                  <a:cubicBezTo>
                    <a:pt x="147320" y="207010"/>
                    <a:pt x="153670" y="242570"/>
                    <a:pt x="144780" y="264160"/>
                  </a:cubicBezTo>
                  <a:cubicBezTo>
                    <a:pt x="138430" y="279400"/>
                    <a:pt x="120650" y="294640"/>
                    <a:pt x="107950" y="295910"/>
                  </a:cubicBezTo>
                  <a:cubicBezTo>
                    <a:pt x="96520" y="298450"/>
                    <a:pt x="80010" y="293370"/>
                    <a:pt x="71120" y="281940"/>
                  </a:cubicBezTo>
                  <a:cubicBezTo>
                    <a:pt x="53340" y="262890"/>
                    <a:pt x="38100" y="198120"/>
                    <a:pt x="40640" y="167640"/>
                  </a:cubicBezTo>
                  <a:cubicBezTo>
                    <a:pt x="41910" y="148590"/>
                    <a:pt x="49530" y="127000"/>
                    <a:pt x="60960" y="119380"/>
                  </a:cubicBezTo>
                  <a:cubicBezTo>
                    <a:pt x="71120" y="113030"/>
                    <a:pt x="91440" y="111760"/>
                    <a:pt x="101600" y="118110"/>
                  </a:cubicBezTo>
                  <a:cubicBezTo>
                    <a:pt x="113030" y="125730"/>
                    <a:pt x="127000" y="151130"/>
                    <a:pt x="124460" y="165100"/>
                  </a:cubicBezTo>
                  <a:cubicBezTo>
                    <a:pt x="123190" y="176530"/>
                    <a:pt x="110490" y="191770"/>
                    <a:pt x="100330" y="196850"/>
                  </a:cubicBezTo>
                  <a:cubicBezTo>
                    <a:pt x="88900" y="201930"/>
                    <a:pt x="68580" y="200660"/>
                    <a:pt x="59690" y="194310"/>
                  </a:cubicBezTo>
                  <a:cubicBezTo>
                    <a:pt x="48260" y="185420"/>
                    <a:pt x="36830" y="158750"/>
                    <a:pt x="40640" y="144780"/>
                  </a:cubicBezTo>
                  <a:cubicBezTo>
                    <a:pt x="44450" y="132080"/>
                    <a:pt x="69850" y="114300"/>
                    <a:pt x="83820" y="114300"/>
                  </a:cubicBezTo>
                  <a:cubicBezTo>
                    <a:pt x="95250" y="113030"/>
                    <a:pt x="109220" y="120650"/>
                    <a:pt x="119380" y="133350"/>
                  </a:cubicBezTo>
                  <a:cubicBezTo>
                    <a:pt x="134620" y="154940"/>
                    <a:pt x="151130" y="224790"/>
                    <a:pt x="146050" y="254000"/>
                  </a:cubicBezTo>
                  <a:cubicBezTo>
                    <a:pt x="142240" y="271780"/>
                    <a:pt x="129540" y="288290"/>
                    <a:pt x="118110" y="293370"/>
                  </a:cubicBezTo>
                  <a:cubicBezTo>
                    <a:pt x="109220" y="298450"/>
                    <a:pt x="96520" y="297180"/>
                    <a:pt x="87630" y="293370"/>
                  </a:cubicBezTo>
                  <a:cubicBezTo>
                    <a:pt x="78740" y="290830"/>
                    <a:pt x="69850" y="284480"/>
                    <a:pt x="64770" y="274320"/>
                  </a:cubicBezTo>
                  <a:cubicBezTo>
                    <a:pt x="54610" y="255270"/>
                    <a:pt x="62230" y="217170"/>
                    <a:pt x="53340" y="185420"/>
                  </a:cubicBezTo>
                  <a:cubicBezTo>
                    <a:pt x="44450" y="148590"/>
                    <a:pt x="15240" y="95250"/>
                    <a:pt x="7620" y="67310"/>
                  </a:cubicBezTo>
                  <a:cubicBezTo>
                    <a:pt x="3810" y="52070"/>
                    <a:pt x="0" y="41910"/>
                    <a:pt x="3810" y="30480"/>
                  </a:cubicBezTo>
                  <a:cubicBezTo>
                    <a:pt x="7620" y="20320"/>
                    <a:pt x="19050" y="7620"/>
                    <a:pt x="27940" y="3810"/>
                  </a:cubicBezTo>
                  <a:cubicBezTo>
                    <a:pt x="35560" y="0"/>
                    <a:pt x="46990" y="0"/>
                    <a:pt x="55880" y="3810"/>
                  </a:cubicBezTo>
                  <a:cubicBezTo>
                    <a:pt x="64770" y="7620"/>
                    <a:pt x="80010" y="30480"/>
                    <a:pt x="80010" y="3048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66" id="166"/>
          <p:cNvGrpSpPr/>
          <p:nvPr/>
        </p:nvGrpSpPr>
        <p:grpSpPr>
          <a:xfrm rot="0">
            <a:off x="10826115" y="3916794"/>
            <a:ext cx="660082" cy="607695"/>
            <a:chOff x="0" y="0"/>
            <a:chExt cx="880110" cy="810260"/>
          </a:xfrm>
        </p:grpSpPr>
        <p:sp>
          <p:nvSpPr>
            <p:cNvPr name="Freeform 167" id="167"/>
            <p:cNvSpPr/>
            <p:nvPr/>
          </p:nvSpPr>
          <p:spPr>
            <a:xfrm flipH="false" flipV="false" rot="0">
              <a:off x="45720" y="46990"/>
              <a:ext cx="784860" cy="711200"/>
            </a:xfrm>
            <a:custGeom>
              <a:avLst/>
              <a:gdLst/>
              <a:ahLst/>
              <a:cxnLst/>
              <a:rect r="r" b="b" t="t" l="l"/>
              <a:pathLst>
                <a:path h="711200" w="784860">
                  <a:moveTo>
                    <a:pt x="520700" y="687070"/>
                  </a:moveTo>
                  <a:cubicBezTo>
                    <a:pt x="290830" y="711200"/>
                    <a:pt x="267970" y="706120"/>
                    <a:pt x="237490" y="694690"/>
                  </a:cubicBezTo>
                  <a:cubicBezTo>
                    <a:pt x="200660" y="679450"/>
                    <a:pt x="153670" y="648970"/>
                    <a:pt x="124460" y="619760"/>
                  </a:cubicBezTo>
                  <a:cubicBezTo>
                    <a:pt x="99060" y="593090"/>
                    <a:pt x="86360" y="567690"/>
                    <a:pt x="68580" y="529590"/>
                  </a:cubicBezTo>
                  <a:cubicBezTo>
                    <a:pt x="44450" y="472440"/>
                    <a:pt x="12700" y="364490"/>
                    <a:pt x="5080" y="303530"/>
                  </a:cubicBezTo>
                  <a:cubicBezTo>
                    <a:pt x="1270" y="264160"/>
                    <a:pt x="0" y="236220"/>
                    <a:pt x="8890" y="204470"/>
                  </a:cubicBezTo>
                  <a:cubicBezTo>
                    <a:pt x="17780" y="170180"/>
                    <a:pt x="44450" y="129540"/>
                    <a:pt x="62230" y="105410"/>
                  </a:cubicBezTo>
                  <a:cubicBezTo>
                    <a:pt x="74930" y="90170"/>
                    <a:pt x="81280" y="83820"/>
                    <a:pt x="97790" y="72390"/>
                  </a:cubicBezTo>
                  <a:cubicBezTo>
                    <a:pt x="125730" y="54610"/>
                    <a:pt x="172720" y="33020"/>
                    <a:pt x="215900" y="21590"/>
                  </a:cubicBezTo>
                  <a:cubicBezTo>
                    <a:pt x="267970" y="7620"/>
                    <a:pt x="336550" y="0"/>
                    <a:pt x="389890" y="3810"/>
                  </a:cubicBezTo>
                  <a:cubicBezTo>
                    <a:pt x="436880" y="7620"/>
                    <a:pt x="474980" y="19050"/>
                    <a:pt x="519430" y="38100"/>
                  </a:cubicBezTo>
                  <a:cubicBezTo>
                    <a:pt x="572770" y="59690"/>
                    <a:pt x="641350" y="95250"/>
                    <a:pt x="681990" y="134620"/>
                  </a:cubicBezTo>
                  <a:cubicBezTo>
                    <a:pt x="716280" y="168910"/>
                    <a:pt x="737870" y="214630"/>
                    <a:pt x="754380" y="256540"/>
                  </a:cubicBezTo>
                  <a:cubicBezTo>
                    <a:pt x="770890" y="295910"/>
                    <a:pt x="784860" y="334010"/>
                    <a:pt x="783590" y="378460"/>
                  </a:cubicBezTo>
                  <a:cubicBezTo>
                    <a:pt x="782320" y="429260"/>
                    <a:pt x="759460" y="501650"/>
                    <a:pt x="731520" y="547370"/>
                  </a:cubicBezTo>
                  <a:cubicBezTo>
                    <a:pt x="707390" y="586740"/>
                    <a:pt x="669290" y="614680"/>
                    <a:pt x="633730" y="640080"/>
                  </a:cubicBezTo>
                  <a:cubicBezTo>
                    <a:pt x="600710" y="664210"/>
                    <a:pt x="552450" y="698500"/>
                    <a:pt x="525780" y="698500"/>
                  </a:cubicBezTo>
                  <a:cubicBezTo>
                    <a:pt x="510540" y="698500"/>
                    <a:pt x="495300" y="688340"/>
                    <a:pt x="487680" y="676910"/>
                  </a:cubicBezTo>
                  <a:cubicBezTo>
                    <a:pt x="481330" y="666750"/>
                    <a:pt x="478790" y="645160"/>
                    <a:pt x="483870" y="633730"/>
                  </a:cubicBezTo>
                  <a:cubicBezTo>
                    <a:pt x="488950" y="622300"/>
                    <a:pt x="506730" y="609600"/>
                    <a:pt x="518160" y="607060"/>
                  </a:cubicBezTo>
                  <a:cubicBezTo>
                    <a:pt x="527050" y="603250"/>
                    <a:pt x="538480" y="605790"/>
                    <a:pt x="547370" y="610870"/>
                  </a:cubicBezTo>
                  <a:cubicBezTo>
                    <a:pt x="557530" y="615950"/>
                    <a:pt x="571500" y="632460"/>
                    <a:pt x="572770" y="645160"/>
                  </a:cubicBezTo>
                  <a:cubicBezTo>
                    <a:pt x="574040" y="657860"/>
                    <a:pt x="568960" y="678180"/>
                    <a:pt x="557530" y="685800"/>
                  </a:cubicBezTo>
                  <a:cubicBezTo>
                    <a:pt x="546100" y="695960"/>
                    <a:pt x="514350" y="698500"/>
                    <a:pt x="501650" y="690880"/>
                  </a:cubicBezTo>
                  <a:cubicBezTo>
                    <a:pt x="488950" y="683260"/>
                    <a:pt x="477520" y="657860"/>
                    <a:pt x="482600" y="638810"/>
                  </a:cubicBezTo>
                  <a:cubicBezTo>
                    <a:pt x="492760" y="600710"/>
                    <a:pt x="614680" y="535940"/>
                    <a:pt x="643890" y="505460"/>
                  </a:cubicBezTo>
                  <a:cubicBezTo>
                    <a:pt x="656590" y="491490"/>
                    <a:pt x="661670" y="486410"/>
                    <a:pt x="668020" y="471170"/>
                  </a:cubicBezTo>
                  <a:cubicBezTo>
                    <a:pt x="678180" y="449580"/>
                    <a:pt x="690880" y="411480"/>
                    <a:pt x="692150" y="382270"/>
                  </a:cubicBezTo>
                  <a:cubicBezTo>
                    <a:pt x="693420" y="354330"/>
                    <a:pt x="688340" y="328930"/>
                    <a:pt x="676910" y="302260"/>
                  </a:cubicBezTo>
                  <a:cubicBezTo>
                    <a:pt x="662940" y="266700"/>
                    <a:pt x="637540" y="222250"/>
                    <a:pt x="605790" y="191770"/>
                  </a:cubicBezTo>
                  <a:cubicBezTo>
                    <a:pt x="568960" y="157480"/>
                    <a:pt x="506730" y="127000"/>
                    <a:pt x="461010" y="111760"/>
                  </a:cubicBezTo>
                  <a:cubicBezTo>
                    <a:pt x="425450" y="99060"/>
                    <a:pt x="397510" y="93980"/>
                    <a:pt x="359410" y="93980"/>
                  </a:cubicBezTo>
                  <a:cubicBezTo>
                    <a:pt x="311150" y="93980"/>
                    <a:pt x="236220" y="101600"/>
                    <a:pt x="193040" y="118110"/>
                  </a:cubicBezTo>
                  <a:cubicBezTo>
                    <a:pt x="161290" y="130810"/>
                    <a:pt x="134620" y="153670"/>
                    <a:pt x="119380" y="171450"/>
                  </a:cubicBezTo>
                  <a:cubicBezTo>
                    <a:pt x="107950" y="184150"/>
                    <a:pt x="102870" y="191770"/>
                    <a:pt x="99060" y="208280"/>
                  </a:cubicBezTo>
                  <a:cubicBezTo>
                    <a:pt x="91440" y="234950"/>
                    <a:pt x="93980" y="281940"/>
                    <a:pt x="100330" y="326390"/>
                  </a:cubicBezTo>
                  <a:cubicBezTo>
                    <a:pt x="109220" y="382270"/>
                    <a:pt x="135890" y="477520"/>
                    <a:pt x="154940" y="515620"/>
                  </a:cubicBezTo>
                  <a:cubicBezTo>
                    <a:pt x="163830" y="533400"/>
                    <a:pt x="167640" y="538480"/>
                    <a:pt x="181610" y="552450"/>
                  </a:cubicBezTo>
                  <a:cubicBezTo>
                    <a:pt x="207010" y="575310"/>
                    <a:pt x="251460" y="614680"/>
                    <a:pt x="299720" y="627380"/>
                  </a:cubicBezTo>
                  <a:cubicBezTo>
                    <a:pt x="359410" y="642620"/>
                    <a:pt x="486410" y="601980"/>
                    <a:pt x="521970" y="612140"/>
                  </a:cubicBezTo>
                  <a:cubicBezTo>
                    <a:pt x="534670" y="615950"/>
                    <a:pt x="539750" y="621030"/>
                    <a:pt x="544830" y="628650"/>
                  </a:cubicBezTo>
                  <a:cubicBezTo>
                    <a:pt x="548640" y="635000"/>
                    <a:pt x="552450" y="646430"/>
                    <a:pt x="549910" y="655320"/>
                  </a:cubicBezTo>
                  <a:cubicBezTo>
                    <a:pt x="547370" y="666750"/>
                    <a:pt x="520700" y="687070"/>
                    <a:pt x="520700" y="68707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68" id="168"/>
          <p:cNvGrpSpPr/>
          <p:nvPr/>
        </p:nvGrpSpPr>
        <p:grpSpPr>
          <a:xfrm rot="0">
            <a:off x="10715625" y="4133964"/>
            <a:ext cx="290512" cy="308610"/>
            <a:chOff x="0" y="0"/>
            <a:chExt cx="387350" cy="411480"/>
          </a:xfrm>
        </p:grpSpPr>
        <p:sp>
          <p:nvSpPr>
            <p:cNvPr name="Freeform 169" id="169"/>
            <p:cNvSpPr/>
            <p:nvPr/>
          </p:nvSpPr>
          <p:spPr>
            <a:xfrm flipH="false" flipV="false" rot="0">
              <a:off x="45720" y="49530"/>
              <a:ext cx="293370" cy="308610"/>
            </a:xfrm>
            <a:custGeom>
              <a:avLst/>
              <a:gdLst/>
              <a:ahLst/>
              <a:cxnLst/>
              <a:rect r="r" b="b" t="t" l="l"/>
              <a:pathLst>
                <a:path h="308610" w="293370">
                  <a:moveTo>
                    <a:pt x="254000" y="307340"/>
                  </a:moveTo>
                  <a:cubicBezTo>
                    <a:pt x="154940" y="308610"/>
                    <a:pt x="121920" y="303530"/>
                    <a:pt x="95250" y="290830"/>
                  </a:cubicBezTo>
                  <a:cubicBezTo>
                    <a:pt x="67310" y="276860"/>
                    <a:pt x="36830" y="248920"/>
                    <a:pt x="21590" y="228600"/>
                  </a:cubicBezTo>
                  <a:cubicBezTo>
                    <a:pt x="11430" y="214630"/>
                    <a:pt x="7620" y="204470"/>
                    <a:pt x="5080" y="187960"/>
                  </a:cubicBezTo>
                  <a:cubicBezTo>
                    <a:pt x="0" y="165100"/>
                    <a:pt x="0" y="125730"/>
                    <a:pt x="5080" y="102870"/>
                  </a:cubicBezTo>
                  <a:cubicBezTo>
                    <a:pt x="8890" y="85090"/>
                    <a:pt x="12700" y="73660"/>
                    <a:pt x="25400" y="60960"/>
                  </a:cubicBezTo>
                  <a:cubicBezTo>
                    <a:pt x="43180" y="39370"/>
                    <a:pt x="92710" y="0"/>
                    <a:pt x="116840" y="1270"/>
                  </a:cubicBezTo>
                  <a:cubicBezTo>
                    <a:pt x="133350" y="1270"/>
                    <a:pt x="154940" y="19050"/>
                    <a:pt x="160020" y="31750"/>
                  </a:cubicBezTo>
                  <a:cubicBezTo>
                    <a:pt x="163830" y="43180"/>
                    <a:pt x="158750" y="63500"/>
                    <a:pt x="151130" y="72390"/>
                  </a:cubicBezTo>
                  <a:cubicBezTo>
                    <a:pt x="143510" y="81280"/>
                    <a:pt x="125730" y="88900"/>
                    <a:pt x="113030" y="87630"/>
                  </a:cubicBezTo>
                  <a:cubicBezTo>
                    <a:pt x="101600" y="86360"/>
                    <a:pt x="85090" y="76200"/>
                    <a:pt x="78740" y="66040"/>
                  </a:cubicBezTo>
                  <a:cubicBezTo>
                    <a:pt x="73660" y="54610"/>
                    <a:pt x="72390" y="35560"/>
                    <a:pt x="78740" y="24130"/>
                  </a:cubicBezTo>
                  <a:cubicBezTo>
                    <a:pt x="83820" y="13970"/>
                    <a:pt x="100330" y="2540"/>
                    <a:pt x="111760" y="1270"/>
                  </a:cubicBezTo>
                  <a:cubicBezTo>
                    <a:pt x="124460" y="0"/>
                    <a:pt x="142240" y="6350"/>
                    <a:pt x="149860" y="15240"/>
                  </a:cubicBezTo>
                  <a:cubicBezTo>
                    <a:pt x="158750" y="25400"/>
                    <a:pt x="163830" y="41910"/>
                    <a:pt x="160020" y="55880"/>
                  </a:cubicBezTo>
                  <a:cubicBezTo>
                    <a:pt x="153670" y="74930"/>
                    <a:pt x="105410" y="93980"/>
                    <a:pt x="93980" y="114300"/>
                  </a:cubicBezTo>
                  <a:cubicBezTo>
                    <a:pt x="86360" y="129540"/>
                    <a:pt x="82550" y="146050"/>
                    <a:pt x="86360" y="161290"/>
                  </a:cubicBezTo>
                  <a:cubicBezTo>
                    <a:pt x="92710" y="181610"/>
                    <a:pt x="113030" y="207010"/>
                    <a:pt x="137160" y="219710"/>
                  </a:cubicBezTo>
                  <a:cubicBezTo>
                    <a:pt x="170180" y="237490"/>
                    <a:pt x="255270" y="219710"/>
                    <a:pt x="276860" y="237490"/>
                  </a:cubicBezTo>
                  <a:cubicBezTo>
                    <a:pt x="288290" y="247650"/>
                    <a:pt x="293370" y="269240"/>
                    <a:pt x="289560" y="280670"/>
                  </a:cubicBezTo>
                  <a:cubicBezTo>
                    <a:pt x="285750" y="292100"/>
                    <a:pt x="254000" y="307340"/>
                    <a:pt x="254000" y="30734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70" id="170"/>
          <p:cNvGrpSpPr/>
          <p:nvPr/>
        </p:nvGrpSpPr>
        <p:grpSpPr>
          <a:xfrm rot="0">
            <a:off x="10712768" y="3915842"/>
            <a:ext cx="261938" cy="354330"/>
            <a:chOff x="0" y="0"/>
            <a:chExt cx="349250" cy="472440"/>
          </a:xfrm>
        </p:grpSpPr>
        <p:sp>
          <p:nvSpPr>
            <p:cNvPr name="Freeform 171" id="171"/>
            <p:cNvSpPr/>
            <p:nvPr/>
          </p:nvSpPr>
          <p:spPr>
            <a:xfrm flipH="false" flipV="false" rot="0">
              <a:off x="45720" y="50800"/>
              <a:ext cx="252730" cy="374650"/>
            </a:xfrm>
            <a:custGeom>
              <a:avLst/>
              <a:gdLst/>
              <a:ahLst/>
              <a:cxnLst/>
              <a:rect r="r" b="b" t="t" l="l"/>
              <a:pathLst>
                <a:path h="374650" w="252730">
                  <a:moveTo>
                    <a:pt x="92710" y="360680"/>
                  </a:moveTo>
                  <a:cubicBezTo>
                    <a:pt x="26670" y="276860"/>
                    <a:pt x="10160" y="245110"/>
                    <a:pt x="5080" y="215900"/>
                  </a:cubicBezTo>
                  <a:cubicBezTo>
                    <a:pt x="0" y="187960"/>
                    <a:pt x="2540" y="152400"/>
                    <a:pt x="7620" y="129540"/>
                  </a:cubicBezTo>
                  <a:cubicBezTo>
                    <a:pt x="11430" y="114300"/>
                    <a:pt x="15240" y="105410"/>
                    <a:pt x="24130" y="92710"/>
                  </a:cubicBezTo>
                  <a:cubicBezTo>
                    <a:pt x="36830" y="73660"/>
                    <a:pt x="54610" y="46990"/>
                    <a:pt x="80010" y="31750"/>
                  </a:cubicBezTo>
                  <a:cubicBezTo>
                    <a:pt x="111760" y="12700"/>
                    <a:pt x="181610" y="0"/>
                    <a:pt x="207010" y="0"/>
                  </a:cubicBezTo>
                  <a:cubicBezTo>
                    <a:pt x="219710" y="1270"/>
                    <a:pt x="227330" y="3810"/>
                    <a:pt x="233680" y="8890"/>
                  </a:cubicBezTo>
                  <a:cubicBezTo>
                    <a:pt x="242570" y="16510"/>
                    <a:pt x="252730" y="34290"/>
                    <a:pt x="251460" y="46990"/>
                  </a:cubicBezTo>
                  <a:cubicBezTo>
                    <a:pt x="248920" y="60960"/>
                    <a:pt x="231140" y="83820"/>
                    <a:pt x="217170" y="86360"/>
                  </a:cubicBezTo>
                  <a:cubicBezTo>
                    <a:pt x="203200" y="90170"/>
                    <a:pt x="176530" y="76200"/>
                    <a:pt x="168910" y="64770"/>
                  </a:cubicBezTo>
                  <a:cubicBezTo>
                    <a:pt x="162560" y="54610"/>
                    <a:pt x="163830" y="34290"/>
                    <a:pt x="168910" y="24130"/>
                  </a:cubicBezTo>
                  <a:cubicBezTo>
                    <a:pt x="175260" y="12700"/>
                    <a:pt x="190500" y="2540"/>
                    <a:pt x="203200" y="1270"/>
                  </a:cubicBezTo>
                  <a:cubicBezTo>
                    <a:pt x="214630" y="0"/>
                    <a:pt x="232410" y="7620"/>
                    <a:pt x="241300" y="16510"/>
                  </a:cubicBezTo>
                  <a:cubicBezTo>
                    <a:pt x="247650" y="22860"/>
                    <a:pt x="251460" y="33020"/>
                    <a:pt x="251460" y="41910"/>
                  </a:cubicBezTo>
                  <a:cubicBezTo>
                    <a:pt x="251460" y="53340"/>
                    <a:pt x="245110" y="69850"/>
                    <a:pt x="233680" y="78740"/>
                  </a:cubicBezTo>
                  <a:cubicBezTo>
                    <a:pt x="215900" y="92710"/>
                    <a:pt x="162560" y="86360"/>
                    <a:pt x="138430" y="96520"/>
                  </a:cubicBezTo>
                  <a:cubicBezTo>
                    <a:pt x="123190" y="104140"/>
                    <a:pt x="113030" y="115570"/>
                    <a:pt x="104140" y="127000"/>
                  </a:cubicBezTo>
                  <a:cubicBezTo>
                    <a:pt x="95250" y="138430"/>
                    <a:pt x="88900" y="151130"/>
                    <a:pt x="86360" y="166370"/>
                  </a:cubicBezTo>
                  <a:cubicBezTo>
                    <a:pt x="83820" y="189230"/>
                    <a:pt x="88900" y="220980"/>
                    <a:pt x="99060" y="247650"/>
                  </a:cubicBezTo>
                  <a:cubicBezTo>
                    <a:pt x="111760" y="276860"/>
                    <a:pt x="160020" y="311150"/>
                    <a:pt x="160020" y="334010"/>
                  </a:cubicBezTo>
                  <a:cubicBezTo>
                    <a:pt x="160020" y="347980"/>
                    <a:pt x="146050" y="365760"/>
                    <a:pt x="135890" y="370840"/>
                  </a:cubicBezTo>
                  <a:cubicBezTo>
                    <a:pt x="124460" y="374650"/>
                    <a:pt x="92710" y="360680"/>
                    <a:pt x="92710" y="36068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72" id="172"/>
          <p:cNvGrpSpPr/>
          <p:nvPr/>
        </p:nvGrpSpPr>
        <p:grpSpPr>
          <a:xfrm rot="0">
            <a:off x="10827068" y="3711054"/>
            <a:ext cx="286703" cy="343853"/>
            <a:chOff x="0" y="0"/>
            <a:chExt cx="382270" cy="458470"/>
          </a:xfrm>
        </p:grpSpPr>
        <p:sp>
          <p:nvSpPr>
            <p:cNvPr name="Freeform 173" id="173"/>
            <p:cNvSpPr/>
            <p:nvPr/>
          </p:nvSpPr>
          <p:spPr>
            <a:xfrm flipH="false" flipV="false" rot="0">
              <a:off x="57150" y="48260"/>
              <a:ext cx="273050" cy="360680"/>
            </a:xfrm>
            <a:custGeom>
              <a:avLst/>
              <a:gdLst/>
              <a:ahLst/>
              <a:cxnLst/>
              <a:rect r="r" b="b" t="t" l="l"/>
              <a:pathLst>
                <a:path h="360680" w="273050">
                  <a:moveTo>
                    <a:pt x="5080" y="325120"/>
                  </a:moveTo>
                  <a:cubicBezTo>
                    <a:pt x="0" y="135890"/>
                    <a:pt x="19050" y="91440"/>
                    <a:pt x="38100" y="68580"/>
                  </a:cubicBezTo>
                  <a:cubicBezTo>
                    <a:pt x="52070" y="52070"/>
                    <a:pt x="64770" y="45720"/>
                    <a:pt x="82550" y="36830"/>
                  </a:cubicBezTo>
                  <a:cubicBezTo>
                    <a:pt x="110490" y="22860"/>
                    <a:pt x="161290" y="5080"/>
                    <a:pt x="187960" y="2540"/>
                  </a:cubicBezTo>
                  <a:cubicBezTo>
                    <a:pt x="203200" y="1270"/>
                    <a:pt x="213360" y="0"/>
                    <a:pt x="226060" y="7620"/>
                  </a:cubicBezTo>
                  <a:cubicBezTo>
                    <a:pt x="243840" y="20320"/>
                    <a:pt x="271780" y="68580"/>
                    <a:pt x="273050" y="90170"/>
                  </a:cubicBezTo>
                  <a:cubicBezTo>
                    <a:pt x="273050" y="105410"/>
                    <a:pt x="264160" y="120650"/>
                    <a:pt x="254000" y="127000"/>
                  </a:cubicBezTo>
                  <a:cubicBezTo>
                    <a:pt x="242570" y="133350"/>
                    <a:pt x="213360" y="132080"/>
                    <a:pt x="201930" y="124460"/>
                  </a:cubicBezTo>
                  <a:cubicBezTo>
                    <a:pt x="191770" y="116840"/>
                    <a:pt x="185420" y="99060"/>
                    <a:pt x="186690" y="86360"/>
                  </a:cubicBezTo>
                  <a:cubicBezTo>
                    <a:pt x="187960" y="74930"/>
                    <a:pt x="198120" y="58420"/>
                    <a:pt x="208280" y="53340"/>
                  </a:cubicBezTo>
                  <a:cubicBezTo>
                    <a:pt x="219710" y="46990"/>
                    <a:pt x="238760" y="46990"/>
                    <a:pt x="248920" y="52070"/>
                  </a:cubicBezTo>
                  <a:cubicBezTo>
                    <a:pt x="260350" y="58420"/>
                    <a:pt x="271780" y="73660"/>
                    <a:pt x="271780" y="86360"/>
                  </a:cubicBezTo>
                  <a:cubicBezTo>
                    <a:pt x="273050" y="99060"/>
                    <a:pt x="259080" y="125730"/>
                    <a:pt x="246380" y="130810"/>
                  </a:cubicBezTo>
                  <a:cubicBezTo>
                    <a:pt x="233680" y="135890"/>
                    <a:pt x="204470" y="127000"/>
                    <a:pt x="195580" y="118110"/>
                  </a:cubicBezTo>
                  <a:cubicBezTo>
                    <a:pt x="187960" y="111760"/>
                    <a:pt x="184150" y="96520"/>
                    <a:pt x="186690" y="91440"/>
                  </a:cubicBezTo>
                  <a:cubicBezTo>
                    <a:pt x="187960" y="87630"/>
                    <a:pt x="201930" y="87630"/>
                    <a:pt x="201930" y="87630"/>
                  </a:cubicBezTo>
                  <a:cubicBezTo>
                    <a:pt x="201930" y="87630"/>
                    <a:pt x="146050" y="99060"/>
                    <a:pt x="125730" y="107950"/>
                  </a:cubicBezTo>
                  <a:cubicBezTo>
                    <a:pt x="110490" y="115570"/>
                    <a:pt x="99060" y="120650"/>
                    <a:pt x="90170" y="134620"/>
                  </a:cubicBezTo>
                  <a:cubicBezTo>
                    <a:pt x="77470" y="153670"/>
                    <a:pt x="72390" y="190500"/>
                    <a:pt x="71120" y="220980"/>
                  </a:cubicBezTo>
                  <a:cubicBezTo>
                    <a:pt x="68580" y="255270"/>
                    <a:pt x="91440" y="309880"/>
                    <a:pt x="81280" y="332740"/>
                  </a:cubicBezTo>
                  <a:cubicBezTo>
                    <a:pt x="73660" y="346710"/>
                    <a:pt x="55880" y="356870"/>
                    <a:pt x="44450" y="359410"/>
                  </a:cubicBezTo>
                  <a:cubicBezTo>
                    <a:pt x="35560" y="360680"/>
                    <a:pt x="25400" y="355600"/>
                    <a:pt x="19050" y="349250"/>
                  </a:cubicBezTo>
                  <a:cubicBezTo>
                    <a:pt x="12700" y="344170"/>
                    <a:pt x="5080" y="325120"/>
                    <a:pt x="5080" y="32512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74" id="174"/>
          <p:cNvGrpSpPr/>
          <p:nvPr/>
        </p:nvGrpSpPr>
        <p:grpSpPr>
          <a:xfrm rot="0">
            <a:off x="10974705" y="3707244"/>
            <a:ext cx="264795" cy="205740"/>
            <a:chOff x="0" y="0"/>
            <a:chExt cx="353060" cy="274320"/>
          </a:xfrm>
        </p:grpSpPr>
        <p:sp>
          <p:nvSpPr>
            <p:cNvPr name="Freeform 175" id="175"/>
            <p:cNvSpPr/>
            <p:nvPr/>
          </p:nvSpPr>
          <p:spPr>
            <a:xfrm flipH="false" flipV="false" rot="0">
              <a:off x="49530" y="48260"/>
              <a:ext cx="259080" cy="173990"/>
            </a:xfrm>
            <a:custGeom>
              <a:avLst/>
              <a:gdLst/>
              <a:ahLst/>
              <a:cxnLst/>
              <a:rect r="r" b="b" t="t" l="l"/>
              <a:pathLst>
                <a:path h="173990" w="259080">
                  <a:moveTo>
                    <a:pt x="13970" y="66040"/>
                  </a:moveTo>
                  <a:cubicBezTo>
                    <a:pt x="124460" y="0"/>
                    <a:pt x="134620" y="0"/>
                    <a:pt x="148590" y="2540"/>
                  </a:cubicBezTo>
                  <a:cubicBezTo>
                    <a:pt x="166370" y="3810"/>
                    <a:pt x="189230" y="11430"/>
                    <a:pt x="203200" y="20320"/>
                  </a:cubicBezTo>
                  <a:cubicBezTo>
                    <a:pt x="214630" y="27940"/>
                    <a:pt x="223520" y="35560"/>
                    <a:pt x="229870" y="48260"/>
                  </a:cubicBezTo>
                  <a:cubicBezTo>
                    <a:pt x="241300" y="71120"/>
                    <a:pt x="259080" y="123190"/>
                    <a:pt x="250190" y="144780"/>
                  </a:cubicBezTo>
                  <a:cubicBezTo>
                    <a:pt x="245110" y="160020"/>
                    <a:pt x="222250" y="173990"/>
                    <a:pt x="208280" y="173990"/>
                  </a:cubicBezTo>
                  <a:cubicBezTo>
                    <a:pt x="195580" y="172720"/>
                    <a:pt x="173990" y="153670"/>
                    <a:pt x="168910" y="140970"/>
                  </a:cubicBezTo>
                  <a:cubicBezTo>
                    <a:pt x="166370" y="129540"/>
                    <a:pt x="171450" y="110490"/>
                    <a:pt x="180340" y="102870"/>
                  </a:cubicBezTo>
                  <a:cubicBezTo>
                    <a:pt x="189230" y="93980"/>
                    <a:pt x="217170" y="88900"/>
                    <a:pt x="229870" y="93980"/>
                  </a:cubicBezTo>
                  <a:cubicBezTo>
                    <a:pt x="241300" y="99060"/>
                    <a:pt x="251460" y="115570"/>
                    <a:pt x="252730" y="127000"/>
                  </a:cubicBezTo>
                  <a:cubicBezTo>
                    <a:pt x="254000" y="138430"/>
                    <a:pt x="247650" y="156210"/>
                    <a:pt x="238760" y="163830"/>
                  </a:cubicBezTo>
                  <a:cubicBezTo>
                    <a:pt x="227330" y="171450"/>
                    <a:pt x="203200" y="173990"/>
                    <a:pt x="186690" y="166370"/>
                  </a:cubicBezTo>
                  <a:cubicBezTo>
                    <a:pt x="165100" y="156210"/>
                    <a:pt x="154940" y="87630"/>
                    <a:pt x="132080" y="83820"/>
                  </a:cubicBezTo>
                  <a:cubicBezTo>
                    <a:pt x="110490" y="78740"/>
                    <a:pt x="78740" y="124460"/>
                    <a:pt x="58420" y="130810"/>
                  </a:cubicBezTo>
                  <a:cubicBezTo>
                    <a:pt x="44450" y="134620"/>
                    <a:pt x="31750" y="135890"/>
                    <a:pt x="21590" y="130810"/>
                  </a:cubicBezTo>
                  <a:cubicBezTo>
                    <a:pt x="12700" y="125730"/>
                    <a:pt x="2540" y="111760"/>
                    <a:pt x="1270" y="100330"/>
                  </a:cubicBezTo>
                  <a:cubicBezTo>
                    <a:pt x="0" y="90170"/>
                    <a:pt x="13970" y="66040"/>
                    <a:pt x="13970" y="6604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76" id="176"/>
          <p:cNvGrpSpPr/>
          <p:nvPr/>
        </p:nvGrpSpPr>
        <p:grpSpPr>
          <a:xfrm rot="0">
            <a:off x="11102340" y="3759632"/>
            <a:ext cx="413385" cy="332422"/>
            <a:chOff x="0" y="0"/>
            <a:chExt cx="551180" cy="443230"/>
          </a:xfrm>
        </p:grpSpPr>
        <p:sp>
          <p:nvSpPr>
            <p:cNvPr name="Freeform 177" id="177"/>
            <p:cNvSpPr/>
            <p:nvPr/>
          </p:nvSpPr>
          <p:spPr>
            <a:xfrm flipH="false" flipV="false" rot="0">
              <a:off x="49530" y="48260"/>
              <a:ext cx="457200" cy="346710"/>
            </a:xfrm>
            <a:custGeom>
              <a:avLst/>
              <a:gdLst/>
              <a:ahLst/>
              <a:cxnLst/>
              <a:rect r="r" b="b" t="t" l="l"/>
              <a:pathLst>
                <a:path h="346710" w="457200">
                  <a:moveTo>
                    <a:pt x="29210" y="24130"/>
                  </a:moveTo>
                  <a:cubicBezTo>
                    <a:pt x="124460" y="1270"/>
                    <a:pt x="142240" y="0"/>
                    <a:pt x="158750" y="2540"/>
                  </a:cubicBezTo>
                  <a:cubicBezTo>
                    <a:pt x="173990" y="6350"/>
                    <a:pt x="190500" y="10160"/>
                    <a:pt x="203200" y="21590"/>
                  </a:cubicBezTo>
                  <a:cubicBezTo>
                    <a:pt x="222250" y="36830"/>
                    <a:pt x="243840" y="73660"/>
                    <a:pt x="251460" y="96520"/>
                  </a:cubicBezTo>
                  <a:cubicBezTo>
                    <a:pt x="256540" y="111760"/>
                    <a:pt x="260350" y="137160"/>
                    <a:pt x="255270" y="139700"/>
                  </a:cubicBezTo>
                  <a:cubicBezTo>
                    <a:pt x="251460" y="142240"/>
                    <a:pt x="222250" y="118110"/>
                    <a:pt x="223520" y="110490"/>
                  </a:cubicBezTo>
                  <a:cubicBezTo>
                    <a:pt x="226060" y="100330"/>
                    <a:pt x="281940" y="92710"/>
                    <a:pt x="304800" y="90170"/>
                  </a:cubicBezTo>
                  <a:cubicBezTo>
                    <a:pt x="322580" y="88900"/>
                    <a:pt x="335280" y="88900"/>
                    <a:pt x="350520" y="92710"/>
                  </a:cubicBezTo>
                  <a:cubicBezTo>
                    <a:pt x="368300" y="97790"/>
                    <a:pt x="392430" y="109220"/>
                    <a:pt x="406400" y="121920"/>
                  </a:cubicBezTo>
                  <a:cubicBezTo>
                    <a:pt x="417830" y="132080"/>
                    <a:pt x="425450" y="143510"/>
                    <a:pt x="433070" y="158750"/>
                  </a:cubicBezTo>
                  <a:cubicBezTo>
                    <a:pt x="440690" y="179070"/>
                    <a:pt x="445770" y="205740"/>
                    <a:pt x="448310" y="231140"/>
                  </a:cubicBezTo>
                  <a:cubicBezTo>
                    <a:pt x="450850" y="257810"/>
                    <a:pt x="457200" y="295910"/>
                    <a:pt x="449580" y="316230"/>
                  </a:cubicBezTo>
                  <a:cubicBezTo>
                    <a:pt x="444500" y="330200"/>
                    <a:pt x="433070" y="341630"/>
                    <a:pt x="421640" y="344170"/>
                  </a:cubicBezTo>
                  <a:cubicBezTo>
                    <a:pt x="407670" y="346710"/>
                    <a:pt x="381000" y="336550"/>
                    <a:pt x="373380" y="326390"/>
                  </a:cubicBezTo>
                  <a:cubicBezTo>
                    <a:pt x="365760" y="316230"/>
                    <a:pt x="365760" y="297180"/>
                    <a:pt x="369570" y="285750"/>
                  </a:cubicBezTo>
                  <a:cubicBezTo>
                    <a:pt x="374650" y="275590"/>
                    <a:pt x="389890" y="262890"/>
                    <a:pt x="401320" y="261620"/>
                  </a:cubicBezTo>
                  <a:cubicBezTo>
                    <a:pt x="415290" y="260350"/>
                    <a:pt x="439420" y="274320"/>
                    <a:pt x="447040" y="284480"/>
                  </a:cubicBezTo>
                  <a:cubicBezTo>
                    <a:pt x="452120" y="292100"/>
                    <a:pt x="453390" y="302260"/>
                    <a:pt x="450850" y="311150"/>
                  </a:cubicBezTo>
                  <a:cubicBezTo>
                    <a:pt x="448310" y="322580"/>
                    <a:pt x="436880" y="339090"/>
                    <a:pt x="425450" y="342900"/>
                  </a:cubicBezTo>
                  <a:cubicBezTo>
                    <a:pt x="412750" y="346710"/>
                    <a:pt x="387350" y="342900"/>
                    <a:pt x="375920" y="330200"/>
                  </a:cubicBezTo>
                  <a:cubicBezTo>
                    <a:pt x="355600" y="308610"/>
                    <a:pt x="369570" y="214630"/>
                    <a:pt x="351790" y="191770"/>
                  </a:cubicBezTo>
                  <a:cubicBezTo>
                    <a:pt x="342900" y="180340"/>
                    <a:pt x="330200" y="177800"/>
                    <a:pt x="316230" y="176530"/>
                  </a:cubicBezTo>
                  <a:cubicBezTo>
                    <a:pt x="294640" y="173990"/>
                    <a:pt x="257810" y="193040"/>
                    <a:pt x="234950" y="194310"/>
                  </a:cubicBezTo>
                  <a:cubicBezTo>
                    <a:pt x="218440" y="194310"/>
                    <a:pt x="203200" y="196850"/>
                    <a:pt x="191770" y="187960"/>
                  </a:cubicBezTo>
                  <a:cubicBezTo>
                    <a:pt x="175260" y="172720"/>
                    <a:pt x="177800" y="106680"/>
                    <a:pt x="161290" y="91440"/>
                  </a:cubicBezTo>
                  <a:cubicBezTo>
                    <a:pt x="151130" y="81280"/>
                    <a:pt x="139700" y="80010"/>
                    <a:pt x="124460" y="80010"/>
                  </a:cubicBezTo>
                  <a:cubicBezTo>
                    <a:pt x="102870" y="80010"/>
                    <a:pt x="62230" y="101600"/>
                    <a:pt x="41910" y="100330"/>
                  </a:cubicBezTo>
                  <a:cubicBezTo>
                    <a:pt x="30480" y="100330"/>
                    <a:pt x="22860" y="97790"/>
                    <a:pt x="15240" y="92710"/>
                  </a:cubicBezTo>
                  <a:cubicBezTo>
                    <a:pt x="7620" y="85090"/>
                    <a:pt x="0" y="69850"/>
                    <a:pt x="1270" y="58420"/>
                  </a:cubicBezTo>
                  <a:cubicBezTo>
                    <a:pt x="2540" y="46990"/>
                    <a:pt x="29210" y="24130"/>
                    <a:pt x="29210" y="2413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78" id="178"/>
          <p:cNvGrpSpPr/>
          <p:nvPr/>
        </p:nvGrpSpPr>
        <p:grpSpPr>
          <a:xfrm rot="0">
            <a:off x="11342370" y="3953942"/>
            <a:ext cx="253365" cy="461010"/>
            <a:chOff x="0" y="0"/>
            <a:chExt cx="337820" cy="614680"/>
          </a:xfrm>
        </p:grpSpPr>
        <p:sp>
          <p:nvSpPr>
            <p:cNvPr name="Freeform 179" id="179"/>
            <p:cNvSpPr/>
            <p:nvPr/>
          </p:nvSpPr>
          <p:spPr>
            <a:xfrm flipH="false" flipV="false" rot="0">
              <a:off x="46990" y="49530"/>
              <a:ext cx="251460" cy="525780"/>
            </a:xfrm>
            <a:custGeom>
              <a:avLst/>
              <a:gdLst/>
              <a:ahLst/>
              <a:cxnLst/>
              <a:rect r="r" b="b" t="t" l="l"/>
              <a:pathLst>
                <a:path h="525780" w="251460">
                  <a:moveTo>
                    <a:pt x="38100" y="444500"/>
                  </a:moveTo>
                  <a:cubicBezTo>
                    <a:pt x="120650" y="420370"/>
                    <a:pt x="144780" y="402590"/>
                    <a:pt x="154940" y="374650"/>
                  </a:cubicBezTo>
                  <a:cubicBezTo>
                    <a:pt x="171450" y="330200"/>
                    <a:pt x="160020" y="226060"/>
                    <a:pt x="139700" y="168910"/>
                  </a:cubicBezTo>
                  <a:cubicBezTo>
                    <a:pt x="124460" y="121920"/>
                    <a:pt x="67310" y="82550"/>
                    <a:pt x="63500" y="53340"/>
                  </a:cubicBezTo>
                  <a:cubicBezTo>
                    <a:pt x="60960" y="36830"/>
                    <a:pt x="68580" y="21590"/>
                    <a:pt x="76200" y="12700"/>
                  </a:cubicBezTo>
                  <a:cubicBezTo>
                    <a:pt x="82550" y="6350"/>
                    <a:pt x="92710" y="1270"/>
                    <a:pt x="101600" y="1270"/>
                  </a:cubicBezTo>
                  <a:cubicBezTo>
                    <a:pt x="113030" y="1270"/>
                    <a:pt x="133350" y="7620"/>
                    <a:pt x="140970" y="16510"/>
                  </a:cubicBezTo>
                  <a:cubicBezTo>
                    <a:pt x="148590" y="26670"/>
                    <a:pt x="152400" y="45720"/>
                    <a:pt x="149860" y="57150"/>
                  </a:cubicBezTo>
                  <a:cubicBezTo>
                    <a:pt x="146050" y="69850"/>
                    <a:pt x="132080" y="83820"/>
                    <a:pt x="120650" y="87630"/>
                  </a:cubicBezTo>
                  <a:cubicBezTo>
                    <a:pt x="109220" y="91440"/>
                    <a:pt x="88900" y="88900"/>
                    <a:pt x="80010" y="81280"/>
                  </a:cubicBezTo>
                  <a:cubicBezTo>
                    <a:pt x="69850" y="71120"/>
                    <a:pt x="60960" y="43180"/>
                    <a:pt x="66040" y="29210"/>
                  </a:cubicBezTo>
                  <a:cubicBezTo>
                    <a:pt x="69850" y="17780"/>
                    <a:pt x="86360" y="5080"/>
                    <a:pt x="97790" y="2540"/>
                  </a:cubicBezTo>
                  <a:cubicBezTo>
                    <a:pt x="106680" y="0"/>
                    <a:pt x="115570" y="1270"/>
                    <a:pt x="125730" y="5080"/>
                  </a:cubicBezTo>
                  <a:cubicBezTo>
                    <a:pt x="139700" y="11430"/>
                    <a:pt x="157480" y="29210"/>
                    <a:pt x="171450" y="46990"/>
                  </a:cubicBezTo>
                  <a:cubicBezTo>
                    <a:pt x="189230" y="66040"/>
                    <a:pt x="205740" y="92710"/>
                    <a:pt x="215900" y="119380"/>
                  </a:cubicBezTo>
                  <a:cubicBezTo>
                    <a:pt x="227330" y="144780"/>
                    <a:pt x="233680" y="168910"/>
                    <a:pt x="237490" y="201930"/>
                  </a:cubicBezTo>
                  <a:cubicBezTo>
                    <a:pt x="243840" y="250190"/>
                    <a:pt x="251460" y="336550"/>
                    <a:pt x="238760" y="383540"/>
                  </a:cubicBezTo>
                  <a:cubicBezTo>
                    <a:pt x="231140" y="417830"/>
                    <a:pt x="214630" y="444500"/>
                    <a:pt x="193040" y="466090"/>
                  </a:cubicBezTo>
                  <a:cubicBezTo>
                    <a:pt x="172720" y="486410"/>
                    <a:pt x="140970" y="502920"/>
                    <a:pt x="111760" y="511810"/>
                  </a:cubicBezTo>
                  <a:cubicBezTo>
                    <a:pt x="82550" y="519430"/>
                    <a:pt x="33020" y="525780"/>
                    <a:pt x="16510" y="513080"/>
                  </a:cubicBezTo>
                  <a:cubicBezTo>
                    <a:pt x="5080" y="505460"/>
                    <a:pt x="0" y="482600"/>
                    <a:pt x="3810" y="471170"/>
                  </a:cubicBezTo>
                  <a:cubicBezTo>
                    <a:pt x="7620" y="459740"/>
                    <a:pt x="38100" y="444500"/>
                    <a:pt x="38100" y="44450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80" id="180"/>
          <p:cNvGrpSpPr/>
          <p:nvPr/>
        </p:nvGrpSpPr>
        <p:grpSpPr>
          <a:xfrm rot="0">
            <a:off x="10977562" y="4087292"/>
            <a:ext cx="171450" cy="166688"/>
            <a:chOff x="0" y="0"/>
            <a:chExt cx="228600" cy="222250"/>
          </a:xfrm>
        </p:grpSpPr>
        <p:sp>
          <p:nvSpPr>
            <p:cNvPr name="Freeform 181" id="181"/>
            <p:cNvSpPr/>
            <p:nvPr/>
          </p:nvSpPr>
          <p:spPr>
            <a:xfrm flipH="false" flipV="false" rot="0">
              <a:off x="49530" y="49530"/>
              <a:ext cx="124460" cy="128270"/>
            </a:xfrm>
            <a:custGeom>
              <a:avLst/>
              <a:gdLst/>
              <a:ahLst/>
              <a:cxnLst/>
              <a:rect r="r" b="b" t="t" l="l"/>
              <a:pathLst>
                <a:path h="128270" w="124460">
                  <a:moveTo>
                    <a:pt x="124460" y="44450"/>
                  </a:moveTo>
                  <a:cubicBezTo>
                    <a:pt x="121920" y="90170"/>
                    <a:pt x="106680" y="114300"/>
                    <a:pt x="90170" y="121920"/>
                  </a:cubicBezTo>
                  <a:cubicBezTo>
                    <a:pt x="74930" y="128270"/>
                    <a:pt x="45720" y="124460"/>
                    <a:pt x="31750" y="118110"/>
                  </a:cubicBezTo>
                  <a:cubicBezTo>
                    <a:pt x="21590" y="113030"/>
                    <a:pt x="15240" y="105410"/>
                    <a:pt x="10160" y="96520"/>
                  </a:cubicBezTo>
                  <a:cubicBezTo>
                    <a:pt x="5080" y="87630"/>
                    <a:pt x="0" y="78740"/>
                    <a:pt x="1270" y="67310"/>
                  </a:cubicBezTo>
                  <a:cubicBezTo>
                    <a:pt x="2540" y="52070"/>
                    <a:pt x="13970" y="24130"/>
                    <a:pt x="25400" y="13970"/>
                  </a:cubicBezTo>
                  <a:cubicBezTo>
                    <a:pt x="33020" y="6350"/>
                    <a:pt x="41910" y="1270"/>
                    <a:pt x="53340" y="1270"/>
                  </a:cubicBezTo>
                  <a:cubicBezTo>
                    <a:pt x="68580" y="0"/>
                    <a:pt x="109220" y="19050"/>
                    <a:pt x="109220" y="1905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82" id="182"/>
          <p:cNvGrpSpPr/>
          <p:nvPr/>
        </p:nvGrpSpPr>
        <p:grpSpPr>
          <a:xfrm rot="0">
            <a:off x="11128057" y="4089197"/>
            <a:ext cx="171450" cy="166688"/>
            <a:chOff x="0" y="0"/>
            <a:chExt cx="228600" cy="222250"/>
          </a:xfrm>
        </p:grpSpPr>
        <p:sp>
          <p:nvSpPr>
            <p:cNvPr name="Freeform 183" id="183"/>
            <p:cNvSpPr/>
            <p:nvPr/>
          </p:nvSpPr>
          <p:spPr>
            <a:xfrm flipH="false" flipV="false" rot="0">
              <a:off x="49530" y="49530"/>
              <a:ext cx="125730" cy="128270"/>
            </a:xfrm>
            <a:custGeom>
              <a:avLst/>
              <a:gdLst/>
              <a:ahLst/>
              <a:cxnLst/>
              <a:rect r="r" b="b" t="t" l="l"/>
              <a:pathLst>
                <a:path h="128270" w="125730">
                  <a:moveTo>
                    <a:pt x="125730" y="44450"/>
                  </a:moveTo>
                  <a:cubicBezTo>
                    <a:pt x="121920" y="90170"/>
                    <a:pt x="106680" y="114300"/>
                    <a:pt x="90170" y="121920"/>
                  </a:cubicBezTo>
                  <a:cubicBezTo>
                    <a:pt x="74930" y="128270"/>
                    <a:pt x="45720" y="124460"/>
                    <a:pt x="31750" y="118110"/>
                  </a:cubicBezTo>
                  <a:cubicBezTo>
                    <a:pt x="21590" y="113030"/>
                    <a:pt x="15240" y="105410"/>
                    <a:pt x="10160" y="96520"/>
                  </a:cubicBezTo>
                  <a:cubicBezTo>
                    <a:pt x="5080" y="87630"/>
                    <a:pt x="0" y="78740"/>
                    <a:pt x="1270" y="67310"/>
                  </a:cubicBezTo>
                  <a:cubicBezTo>
                    <a:pt x="2540" y="52070"/>
                    <a:pt x="13970" y="24130"/>
                    <a:pt x="25400" y="13970"/>
                  </a:cubicBezTo>
                  <a:cubicBezTo>
                    <a:pt x="33020" y="6350"/>
                    <a:pt x="41910" y="1270"/>
                    <a:pt x="53340" y="1270"/>
                  </a:cubicBezTo>
                  <a:cubicBezTo>
                    <a:pt x="68580" y="0"/>
                    <a:pt x="109220" y="19050"/>
                    <a:pt x="109220" y="1905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84" id="184"/>
          <p:cNvGrpSpPr/>
          <p:nvPr/>
        </p:nvGrpSpPr>
        <p:grpSpPr>
          <a:xfrm rot="0">
            <a:off x="11702415" y="3493884"/>
            <a:ext cx="171450" cy="166688"/>
            <a:chOff x="0" y="0"/>
            <a:chExt cx="228600" cy="222250"/>
          </a:xfrm>
        </p:grpSpPr>
        <p:sp>
          <p:nvSpPr>
            <p:cNvPr name="Freeform 185" id="185"/>
            <p:cNvSpPr/>
            <p:nvPr/>
          </p:nvSpPr>
          <p:spPr>
            <a:xfrm flipH="false" flipV="false" rot="0">
              <a:off x="49530" y="49530"/>
              <a:ext cx="124460" cy="129540"/>
            </a:xfrm>
            <a:custGeom>
              <a:avLst/>
              <a:gdLst/>
              <a:ahLst/>
              <a:cxnLst/>
              <a:rect r="r" b="b" t="t" l="l"/>
              <a:pathLst>
                <a:path h="129540" w="124460">
                  <a:moveTo>
                    <a:pt x="124460" y="45720"/>
                  </a:moveTo>
                  <a:cubicBezTo>
                    <a:pt x="121920" y="90170"/>
                    <a:pt x="106680" y="114300"/>
                    <a:pt x="90170" y="121920"/>
                  </a:cubicBezTo>
                  <a:cubicBezTo>
                    <a:pt x="74930" y="129540"/>
                    <a:pt x="45720" y="124460"/>
                    <a:pt x="31750" y="118110"/>
                  </a:cubicBezTo>
                  <a:cubicBezTo>
                    <a:pt x="21590" y="114300"/>
                    <a:pt x="15240" y="105410"/>
                    <a:pt x="10160" y="96520"/>
                  </a:cubicBezTo>
                  <a:cubicBezTo>
                    <a:pt x="5080" y="88900"/>
                    <a:pt x="0" y="78740"/>
                    <a:pt x="1270" y="67310"/>
                  </a:cubicBezTo>
                  <a:cubicBezTo>
                    <a:pt x="1270" y="52070"/>
                    <a:pt x="13970" y="25400"/>
                    <a:pt x="25400" y="13970"/>
                  </a:cubicBezTo>
                  <a:cubicBezTo>
                    <a:pt x="33020" y="6350"/>
                    <a:pt x="41910" y="2540"/>
                    <a:pt x="53340" y="1270"/>
                  </a:cubicBezTo>
                  <a:cubicBezTo>
                    <a:pt x="68580" y="0"/>
                    <a:pt x="109220" y="19050"/>
                    <a:pt x="109220" y="1905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86" id="186"/>
          <p:cNvGrpSpPr/>
          <p:nvPr/>
        </p:nvGrpSpPr>
        <p:grpSpPr>
          <a:xfrm rot="0">
            <a:off x="11873865" y="3478644"/>
            <a:ext cx="171450" cy="166688"/>
            <a:chOff x="0" y="0"/>
            <a:chExt cx="228600" cy="222250"/>
          </a:xfrm>
        </p:grpSpPr>
        <p:sp>
          <p:nvSpPr>
            <p:cNvPr name="Freeform 187" id="187"/>
            <p:cNvSpPr/>
            <p:nvPr/>
          </p:nvSpPr>
          <p:spPr>
            <a:xfrm flipH="false" flipV="false" rot="0">
              <a:off x="49530" y="49530"/>
              <a:ext cx="124460" cy="129540"/>
            </a:xfrm>
            <a:custGeom>
              <a:avLst/>
              <a:gdLst/>
              <a:ahLst/>
              <a:cxnLst/>
              <a:rect r="r" b="b" t="t" l="l"/>
              <a:pathLst>
                <a:path h="129540" w="124460">
                  <a:moveTo>
                    <a:pt x="124460" y="45720"/>
                  </a:moveTo>
                  <a:cubicBezTo>
                    <a:pt x="121920" y="90170"/>
                    <a:pt x="106680" y="114300"/>
                    <a:pt x="90170" y="121920"/>
                  </a:cubicBezTo>
                  <a:cubicBezTo>
                    <a:pt x="74930" y="129540"/>
                    <a:pt x="45720" y="124460"/>
                    <a:pt x="31750" y="118110"/>
                  </a:cubicBezTo>
                  <a:cubicBezTo>
                    <a:pt x="21590" y="114300"/>
                    <a:pt x="15240" y="105410"/>
                    <a:pt x="10160" y="96520"/>
                  </a:cubicBezTo>
                  <a:cubicBezTo>
                    <a:pt x="5080" y="88900"/>
                    <a:pt x="0" y="78740"/>
                    <a:pt x="1270" y="67310"/>
                  </a:cubicBezTo>
                  <a:cubicBezTo>
                    <a:pt x="2540" y="52070"/>
                    <a:pt x="13970" y="25400"/>
                    <a:pt x="25400" y="13970"/>
                  </a:cubicBezTo>
                  <a:cubicBezTo>
                    <a:pt x="33020" y="6350"/>
                    <a:pt x="41910" y="2540"/>
                    <a:pt x="53340" y="1270"/>
                  </a:cubicBezTo>
                  <a:cubicBezTo>
                    <a:pt x="68580" y="0"/>
                    <a:pt x="109220" y="19050"/>
                    <a:pt x="109220" y="1905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88" id="188"/>
          <p:cNvGrpSpPr/>
          <p:nvPr/>
        </p:nvGrpSpPr>
        <p:grpSpPr>
          <a:xfrm rot="0">
            <a:off x="10224135" y="3377679"/>
            <a:ext cx="171450" cy="166688"/>
            <a:chOff x="0" y="0"/>
            <a:chExt cx="228600" cy="222250"/>
          </a:xfrm>
        </p:grpSpPr>
        <p:sp>
          <p:nvSpPr>
            <p:cNvPr name="Freeform 189" id="189"/>
            <p:cNvSpPr/>
            <p:nvPr/>
          </p:nvSpPr>
          <p:spPr>
            <a:xfrm flipH="false" flipV="false" rot="0">
              <a:off x="49530" y="49530"/>
              <a:ext cx="125730" cy="128270"/>
            </a:xfrm>
            <a:custGeom>
              <a:avLst/>
              <a:gdLst/>
              <a:ahLst/>
              <a:cxnLst/>
              <a:rect r="r" b="b" t="t" l="l"/>
              <a:pathLst>
                <a:path h="128270" w="125730">
                  <a:moveTo>
                    <a:pt x="125730" y="44450"/>
                  </a:moveTo>
                  <a:cubicBezTo>
                    <a:pt x="121920" y="90170"/>
                    <a:pt x="106680" y="114300"/>
                    <a:pt x="90170" y="121920"/>
                  </a:cubicBezTo>
                  <a:cubicBezTo>
                    <a:pt x="74930" y="128270"/>
                    <a:pt x="45720" y="124460"/>
                    <a:pt x="31750" y="118110"/>
                  </a:cubicBezTo>
                  <a:cubicBezTo>
                    <a:pt x="21590" y="113030"/>
                    <a:pt x="15240" y="105410"/>
                    <a:pt x="10160" y="96520"/>
                  </a:cubicBezTo>
                  <a:cubicBezTo>
                    <a:pt x="5080" y="87630"/>
                    <a:pt x="0" y="78740"/>
                    <a:pt x="1270" y="67310"/>
                  </a:cubicBezTo>
                  <a:cubicBezTo>
                    <a:pt x="2540" y="52070"/>
                    <a:pt x="13970" y="24130"/>
                    <a:pt x="25400" y="13970"/>
                  </a:cubicBezTo>
                  <a:cubicBezTo>
                    <a:pt x="33020" y="6350"/>
                    <a:pt x="41910" y="2540"/>
                    <a:pt x="53340" y="1270"/>
                  </a:cubicBezTo>
                  <a:cubicBezTo>
                    <a:pt x="68580" y="0"/>
                    <a:pt x="109220" y="19050"/>
                    <a:pt x="109220" y="1905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90" id="190"/>
          <p:cNvGrpSpPr/>
          <p:nvPr/>
        </p:nvGrpSpPr>
        <p:grpSpPr>
          <a:xfrm rot="0">
            <a:off x="10046970" y="3360534"/>
            <a:ext cx="171450" cy="166688"/>
            <a:chOff x="0" y="0"/>
            <a:chExt cx="228600" cy="222250"/>
          </a:xfrm>
        </p:grpSpPr>
        <p:sp>
          <p:nvSpPr>
            <p:cNvPr name="Freeform 191" id="191"/>
            <p:cNvSpPr/>
            <p:nvPr/>
          </p:nvSpPr>
          <p:spPr>
            <a:xfrm flipH="false" flipV="false" rot="0">
              <a:off x="49530" y="49530"/>
              <a:ext cx="124460" cy="128270"/>
            </a:xfrm>
            <a:custGeom>
              <a:avLst/>
              <a:gdLst/>
              <a:ahLst/>
              <a:cxnLst/>
              <a:rect r="r" b="b" t="t" l="l"/>
              <a:pathLst>
                <a:path h="128270" w="124460">
                  <a:moveTo>
                    <a:pt x="124460" y="44450"/>
                  </a:moveTo>
                  <a:cubicBezTo>
                    <a:pt x="121920" y="90170"/>
                    <a:pt x="106680" y="114300"/>
                    <a:pt x="90170" y="121920"/>
                  </a:cubicBezTo>
                  <a:cubicBezTo>
                    <a:pt x="74930" y="128270"/>
                    <a:pt x="45720" y="124460"/>
                    <a:pt x="31750" y="118110"/>
                  </a:cubicBezTo>
                  <a:cubicBezTo>
                    <a:pt x="21590" y="113030"/>
                    <a:pt x="15240" y="105410"/>
                    <a:pt x="10160" y="96520"/>
                  </a:cubicBezTo>
                  <a:cubicBezTo>
                    <a:pt x="5080" y="87630"/>
                    <a:pt x="0" y="78740"/>
                    <a:pt x="1270" y="67310"/>
                  </a:cubicBezTo>
                  <a:cubicBezTo>
                    <a:pt x="1270" y="52070"/>
                    <a:pt x="13970" y="24130"/>
                    <a:pt x="25400" y="13970"/>
                  </a:cubicBezTo>
                  <a:cubicBezTo>
                    <a:pt x="33020" y="6350"/>
                    <a:pt x="41910" y="2540"/>
                    <a:pt x="53340" y="1270"/>
                  </a:cubicBezTo>
                  <a:cubicBezTo>
                    <a:pt x="68580" y="0"/>
                    <a:pt x="109220" y="19050"/>
                    <a:pt x="109220" y="19050"/>
                  </a:cubicBezTo>
                </a:path>
              </a:pathLst>
            </a:custGeom>
            <a:solidFill>
              <a:srgbClr val="2F4993"/>
            </a:solidFill>
            <a:ln cap="sq">
              <a:noFill/>
              <a:prstDash val="solid"/>
              <a:miter/>
            </a:ln>
          </p:spPr>
        </p:sp>
      </p:grpSp>
      <p:sp>
        <p:nvSpPr>
          <p:cNvPr name="Freeform 192" id="192"/>
          <p:cNvSpPr/>
          <p:nvPr/>
        </p:nvSpPr>
        <p:spPr>
          <a:xfrm flipH="false" flipV="false" rot="452199">
            <a:off x="-442089" y="5393720"/>
            <a:ext cx="2505335" cy="2380558"/>
          </a:xfrm>
          <a:custGeom>
            <a:avLst/>
            <a:gdLst/>
            <a:ahLst/>
            <a:cxnLst/>
            <a:rect r="r" b="b" t="t" l="l"/>
            <a:pathLst>
              <a:path h="2380558" w="2505335">
                <a:moveTo>
                  <a:pt x="0" y="0"/>
                </a:moveTo>
                <a:lnTo>
                  <a:pt x="2505335" y="0"/>
                </a:lnTo>
                <a:lnTo>
                  <a:pt x="2505335" y="2380558"/>
                </a:lnTo>
                <a:lnTo>
                  <a:pt x="0" y="23805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93" id="193"/>
          <p:cNvSpPr/>
          <p:nvPr/>
        </p:nvSpPr>
        <p:spPr>
          <a:xfrm flipH="false" flipV="false" rot="0">
            <a:off x="10242232" y="126303"/>
            <a:ext cx="2549604" cy="2378181"/>
          </a:xfrm>
          <a:custGeom>
            <a:avLst/>
            <a:gdLst/>
            <a:ahLst/>
            <a:cxnLst/>
            <a:rect r="r" b="b" t="t" l="l"/>
            <a:pathLst>
              <a:path h="2378181" w="2549604">
                <a:moveTo>
                  <a:pt x="0" y="0"/>
                </a:moveTo>
                <a:lnTo>
                  <a:pt x="2549605" y="0"/>
                </a:lnTo>
                <a:lnTo>
                  <a:pt x="2549605" y="2378181"/>
                </a:lnTo>
                <a:lnTo>
                  <a:pt x="0" y="23781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5692" r="0" b="-5692"/>
            </a:stretch>
          </a:blipFill>
        </p:spPr>
      </p:sp>
      <p:sp>
        <p:nvSpPr>
          <p:cNvPr name="TextBox 194" id="194"/>
          <p:cNvSpPr txBox="true"/>
          <p:nvPr/>
        </p:nvSpPr>
        <p:spPr>
          <a:xfrm rot="0">
            <a:off x="6733293" y="5495458"/>
            <a:ext cx="11286985" cy="50347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366"/>
              </a:lnSpc>
            </a:pPr>
            <a:r>
              <a:rPr lang="en-US" sz="2404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Активно развиваются родительские сообщества: созданы онлайн-группы, где родители получают информационную и консультативную помощь, обмениваются опытом и поддерживают друг друга. Это способствует развитию практики наставничества, в которой опытные родители помогают новичкам адаптироваться к новым условиям.</a:t>
            </a:r>
          </a:p>
          <a:p>
            <a:pPr algn="r">
              <a:lnSpc>
                <a:spcPts val="3366"/>
              </a:lnSpc>
            </a:pPr>
            <a:r>
              <a:rPr lang="en-US" sz="2404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Помимо этого, мы повышаем педагогическую компетентность родителей. Они получают знания и практические рекомендации по сопровождению ребенка с ОВЗ. Важным направлением остается социально-правовая помощь, включающая консультирование по использованию доступных ресурсов, сопровождение при обращении в государственные структуры и привлечение внешних экспертов.</a:t>
            </a:r>
          </a:p>
          <a:p>
            <a:pPr algn="r">
              <a:lnSpc>
                <a:spcPts val="3366"/>
              </a:lnSpc>
            </a:pPr>
          </a:p>
        </p:txBody>
      </p:sp>
      <p:sp>
        <p:nvSpPr>
          <p:cNvPr name="TextBox 195" id="195"/>
          <p:cNvSpPr txBox="true"/>
          <p:nvPr/>
        </p:nvSpPr>
        <p:spPr>
          <a:xfrm rot="0">
            <a:off x="407179" y="230188"/>
            <a:ext cx="11407622" cy="1463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899"/>
              </a:lnSpc>
            </a:pPr>
            <a:r>
              <a:rPr lang="en-US" sz="4599">
                <a:solidFill>
                  <a:srgbClr val="000000"/>
                </a:solidFill>
                <a:latin typeface="Xplor"/>
                <a:ea typeface="Xplor"/>
                <a:cs typeface="Xplor"/>
                <a:sym typeface="Xplor"/>
              </a:rPr>
              <a:t>ПОДДЕРЖКА РОДИТЕЛЕЙ</a:t>
            </a:r>
          </a:p>
          <a:p>
            <a:pPr algn="l">
              <a:lnSpc>
                <a:spcPts val="2849"/>
              </a:lnSpc>
            </a:pPr>
          </a:p>
          <a:p>
            <a:pPr algn="l">
              <a:lnSpc>
                <a:spcPts val="949"/>
              </a:lnSpc>
            </a:pPr>
            <a:r>
              <a:rPr lang="en-US" b="true" sz="1899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ГРУППЫ ПСИХОЛОГИЧЕСКОЙ ПОМОЩИ РОДИТЕЛЯМ</a:t>
            </a:r>
          </a:p>
        </p:txBody>
      </p:sp>
      <p:sp>
        <p:nvSpPr>
          <p:cNvPr name="TextBox 196" id="196"/>
          <p:cNvSpPr txBox="true"/>
          <p:nvPr/>
        </p:nvSpPr>
        <p:spPr>
          <a:xfrm rot="0">
            <a:off x="407179" y="1827009"/>
            <a:ext cx="9077899" cy="39223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19"/>
              </a:lnSpc>
            </a:pPr>
            <a:r>
              <a:rPr lang="en-US" sz="2399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Мы оказываем родителям детей с ОВЗ и инвалидностью психологическую, педагогическую, правовую и социальную поддержку. Консультации проходят в индивидуальном и групповом формате, как онлайн, так и офлайн.</a:t>
            </a:r>
          </a:p>
          <a:p>
            <a:pPr algn="l">
              <a:lnSpc>
                <a:spcPts val="3119"/>
              </a:lnSpc>
            </a:pPr>
            <a:r>
              <a:rPr lang="en-US" sz="2399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Для снижения уровня стресса и улучшения качества жизни семей мы проводим оздоровительные, релаксационные и творческие мероприятия. Они чередуются с совместными активностями для всех членов семьи, включая детей с ОВЗ и их братьев и сестер.</a:t>
            </a:r>
          </a:p>
          <a:p>
            <a:pPr algn="l">
              <a:lnSpc>
                <a:spcPts val="3119"/>
              </a:lnSpc>
            </a:pP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136414" y="-1594616"/>
            <a:ext cx="17298323" cy="17298323"/>
          </a:xfrm>
          <a:custGeom>
            <a:avLst/>
            <a:gdLst/>
            <a:ahLst/>
            <a:cxnLst/>
            <a:rect r="r" b="b" t="t" l="l"/>
            <a:pathLst>
              <a:path h="17298323" w="17298323">
                <a:moveTo>
                  <a:pt x="0" y="0"/>
                </a:moveTo>
                <a:lnTo>
                  <a:pt x="17298323" y="0"/>
                </a:lnTo>
                <a:lnTo>
                  <a:pt x="17298323" y="17298324"/>
                </a:lnTo>
                <a:lnTo>
                  <a:pt x="0" y="172983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327420">
            <a:off x="11248878" y="1427214"/>
            <a:ext cx="8709144" cy="8922069"/>
            <a:chOff x="0" y="0"/>
            <a:chExt cx="4546113" cy="465725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12700" y="-2540"/>
              <a:ext cx="4562623" cy="4661068"/>
            </a:xfrm>
            <a:custGeom>
              <a:avLst/>
              <a:gdLst/>
              <a:ahLst/>
              <a:cxnLst/>
              <a:rect r="r" b="b" t="t" l="l"/>
              <a:pathLst>
                <a:path h="4661068" w="4562623">
                  <a:moveTo>
                    <a:pt x="4542312" y="2284116"/>
                  </a:moveTo>
                  <a:cubicBezTo>
                    <a:pt x="4546437" y="2280275"/>
                    <a:pt x="4550562" y="2278355"/>
                    <a:pt x="4553312" y="2272593"/>
                  </a:cubicBezTo>
                  <a:cubicBezTo>
                    <a:pt x="4556063" y="2268752"/>
                    <a:pt x="4561353" y="2262991"/>
                    <a:pt x="4561353" y="2257229"/>
                  </a:cubicBezTo>
                  <a:cubicBezTo>
                    <a:pt x="4561353" y="2253388"/>
                    <a:pt x="4556063" y="2247626"/>
                    <a:pt x="4553312" y="2243786"/>
                  </a:cubicBezTo>
                  <a:lnTo>
                    <a:pt x="4540936" y="2226501"/>
                  </a:lnTo>
                  <a:cubicBezTo>
                    <a:pt x="4543687" y="2222660"/>
                    <a:pt x="4549187" y="2220739"/>
                    <a:pt x="4549187" y="2214978"/>
                  </a:cubicBezTo>
                  <a:cubicBezTo>
                    <a:pt x="4551938" y="2199613"/>
                    <a:pt x="4556063" y="2184249"/>
                    <a:pt x="4556063" y="2168885"/>
                  </a:cubicBezTo>
                  <a:cubicBezTo>
                    <a:pt x="4556063" y="2161203"/>
                    <a:pt x="4546437" y="2155442"/>
                    <a:pt x="4540936" y="2145839"/>
                  </a:cubicBezTo>
                  <a:cubicBezTo>
                    <a:pt x="4546437" y="2145839"/>
                    <a:pt x="4549187" y="2145839"/>
                    <a:pt x="4553312" y="2143918"/>
                  </a:cubicBezTo>
                  <a:lnTo>
                    <a:pt x="4553312" y="2138157"/>
                  </a:lnTo>
                  <a:lnTo>
                    <a:pt x="4540936" y="2138157"/>
                  </a:lnTo>
                  <a:cubicBezTo>
                    <a:pt x="4532686" y="2130475"/>
                    <a:pt x="4524435" y="2115111"/>
                    <a:pt x="4521685" y="2117031"/>
                  </a:cubicBezTo>
                  <a:cubicBezTo>
                    <a:pt x="4506559" y="2128554"/>
                    <a:pt x="4506559" y="2113190"/>
                    <a:pt x="4503809" y="2101667"/>
                  </a:cubicBezTo>
                  <a:cubicBezTo>
                    <a:pt x="4498308" y="2103588"/>
                    <a:pt x="4492808" y="2105508"/>
                    <a:pt x="4488682" y="2103588"/>
                  </a:cubicBezTo>
                  <a:cubicBezTo>
                    <a:pt x="4479056" y="2101667"/>
                    <a:pt x="4469431" y="2095905"/>
                    <a:pt x="4459805" y="2095905"/>
                  </a:cubicBezTo>
                  <a:cubicBezTo>
                    <a:pt x="4447429" y="2093985"/>
                    <a:pt x="4433678" y="2093985"/>
                    <a:pt x="4419927" y="2092064"/>
                  </a:cubicBezTo>
                  <a:cubicBezTo>
                    <a:pt x="4399300" y="2088224"/>
                    <a:pt x="4378673" y="2084382"/>
                    <a:pt x="4358047" y="2080541"/>
                  </a:cubicBezTo>
                  <a:cubicBezTo>
                    <a:pt x="4356672" y="2080541"/>
                    <a:pt x="4353921" y="2084382"/>
                    <a:pt x="4352547" y="2084382"/>
                  </a:cubicBezTo>
                  <a:cubicBezTo>
                    <a:pt x="4341545" y="2082462"/>
                    <a:pt x="4330545" y="2080541"/>
                    <a:pt x="4320919" y="2076700"/>
                  </a:cubicBezTo>
                  <a:cubicBezTo>
                    <a:pt x="4318169" y="2074780"/>
                    <a:pt x="4316793" y="2065177"/>
                    <a:pt x="4316793" y="2061336"/>
                  </a:cubicBezTo>
                  <a:cubicBezTo>
                    <a:pt x="4331920" y="2045972"/>
                    <a:pt x="4347046" y="2030608"/>
                    <a:pt x="4356672" y="2021005"/>
                  </a:cubicBezTo>
                  <a:cubicBezTo>
                    <a:pt x="4367673" y="2019085"/>
                    <a:pt x="4374548" y="2017164"/>
                    <a:pt x="4384174" y="2017164"/>
                  </a:cubicBezTo>
                  <a:cubicBezTo>
                    <a:pt x="4375923" y="2001800"/>
                    <a:pt x="4370423" y="1994118"/>
                    <a:pt x="4363547" y="1982595"/>
                  </a:cubicBezTo>
                  <a:cubicBezTo>
                    <a:pt x="4359422" y="1984516"/>
                    <a:pt x="4355297" y="1986436"/>
                    <a:pt x="4348421" y="1990277"/>
                  </a:cubicBezTo>
                  <a:cubicBezTo>
                    <a:pt x="4348421" y="1980674"/>
                    <a:pt x="4348421" y="1971072"/>
                    <a:pt x="4349796" y="1971072"/>
                  </a:cubicBezTo>
                  <a:cubicBezTo>
                    <a:pt x="4355297" y="1969151"/>
                    <a:pt x="4363547" y="1967231"/>
                    <a:pt x="4367673" y="1971072"/>
                  </a:cubicBezTo>
                  <a:cubicBezTo>
                    <a:pt x="4373173" y="1976833"/>
                    <a:pt x="4375923" y="1986436"/>
                    <a:pt x="4381424" y="1997959"/>
                  </a:cubicBezTo>
                  <a:cubicBezTo>
                    <a:pt x="4384174" y="1997959"/>
                    <a:pt x="4389674" y="1999880"/>
                    <a:pt x="4395175" y="1999880"/>
                  </a:cubicBezTo>
                  <a:cubicBezTo>
                    <a:pt x="4393800" y="1974913"/>
                    <a:pt x="4393800" y="1974913"/>
                    <a:pt x="4378673" y="1938423"/>
                  </a:cubicBezTo>
                  <a:cubicBezTo>
                    <a:pt x="4397925" y="1938423"/>
                    <a:pt x="4403425" y="1930741"/>
                    <a:pt x="4399300" y="1903854"/>
                  </a:cubicBezTo>
                  <a:cubicBezTo>
                    <a:pt x="4411676" y="1901933"/>
                    <a:pt x="4425427" y="1900013"/>
                    <a:pt x="4437803" y="1900013"/>
                  </a:cubicBezTo>
                  <a:cubicBezTo>
                    <a:pt x="4436428" y="1896172"/>
                    <a:pt x="4433678" y="1888489"/>
                    <a:pt x="4432303" y="1882728"/>
                  </a:cubicBezTo>
                  <a:cubicBezTo>
                    <a:pt x="4437803" y="1884648"/>
                    <a:pt x="4441929" y="1886569"/>
                    <a:pt x="4444679" y="1888489"/>
                  </a:cubicBezTo>
                  <a:cubicBezTo>
                    <a:pt x="4446054" y="1878887"/>
                    <a:pt x="4446054" y="1869284"/>
                    <a:pt x="4447429" y="1861602"/>
                  </a:cubicBezTo>
                  <a:cubicBezTo>
                    <a:pt x="4448804" y="1852000"/>
                    <a:pt x="4450179" y="1840476"/>
                    <a:pt x="4451554" y="1830874"/>
                  </a:cubicBezTo>
                  <a:cubicBezTo>
                    <a:pt x="4451554" y="1827033"/>
                    <a:pt x="4450179" y="1821271"/>
                    <a:pt x="4451554" y="1815510"/>
                  </a:cubicBezTo>
                  <a:cubicBezTo>
                    <a:pt x="4455680" y="1800146"/>
                    <a:pt x="4457055" y="1777099"/>
                    <a:pt x="4452929" y="1765576"/>
                  </a:cubicBezTo>
                  <a:cubicBezTo>
                    <a:pt x="4455680" y="1761735"/>
                    <a:pt x="4457055" y="1755974"/>
                    <a:pt x="4457055" y="1752133"/>
                  </a:cubicBezTo>
                  <a:cubicBezTo>
                    <a:pt x="4457055" y="1736768"/>
                    <a:pt x="4457055" y="1719484"/>
                    <a:pt x="4455680" y="1704120"/>
                  </a:cubicBezTo>
                  <a:cubicBezTo>
                    <a:pt x="4454304" y="1688755"/>
                    <a:pt x="4452929" y="1675312"/>
                    <a:pt x="4451554" y="1659948"/>
                  </a:cubicBezTo>
                  <a:cubicBezTo>
                    <a:pt x="4450179" y="1656107"/>
                    <a:pt x="4450179" y="1652266"/>
                    <a:pt x="4451554" y="1646504"/>
                  </a:cubicBezTo>
                  <a:cubicBezTo>
                    <a:pt x="4455680" y="1631140"/>
                    <a:pt x="4458430" y="1615776"/>
                    <a:pt x="4450179" y="1600412"/>
                  </a:cubicBezTo>
                  <a:cubicBezTo>
                    <a:pt x="4447429" y="1596571"/>
                    <a:pt x="4448804" y="1586968"/>
                    <a:pt x="4450179" y="1581207"/>
                  </a:cubicBezTo>
                  <a:cubicBezTo>
                    <a:pt x="4454304" y="1560081"/>
                    <a:pt x="4446054" y="1542796"/>
                    <a:pt x="4430928" y="1538955"/>
                  </a:cubicBezTo>
                  <a:lnTo>
                    <a:pt x="4425427" y="1538955"/>
                  </a:lnTo>
                  <a:cubicBezTo>
                    <a:pt x="4426802" y="1533194"/>
                    <a:pt x="4428178" y="1531273"/>
                    <a:pt x="4429552" y="1527432"/>
                  </a:cubicBezTo>
                  <a:cubicBezTo>
                    <a:pt x="4425427" y="1525511"/>
                    <a:pt x="4421302" y="1525511"/>
                    <a:pt x="4418552" y="1521670"/>
                  </a:cubicBezTo>
                  <a:cubicBezTo>
                    <a:pt x="4415801" y="1519750"/>
                    <a:pt x="4414427" y="1513988"/>
                    <a:pt x="4411676" y="1512068"/>
                  </a:cubicBezTo>
                  <a:cubicBezTo>
                    <a:pt x="4400676" y="1504386"/>
                    <a:pt x="4388299" y="1496704"/>
                    <a:pt x="4375923" y="1489022"/>
                  </a:cubicBezTo>
                  <a:cubicBezTo>
                    <a:pt x="4371798" y="1487101"/>
                    <a:pt x="4366298" y="1487101"/>
                    <a:pt x="4362172" y="1487101"/>
                  </a:cubicBezTo>
                  <a:cubicBezTo>
                    <a:pt x="4359422" y="1489022"/>
                    <a:pt x="4358047" y="1481339"/>
                    <a:pt x="4355297" y="1481339"/>
                  </a:cubicBezTo>
                  <a:cubicBezTo>
                    <a:pt x="4336045" y="1475578"/>
                    <a:pt x="4316793" y="1471737"/>
                    <a:pt x="4297542" y="1464055"/>
                  </a:cubicBezTo>
                  <a:cubicBezTo>
                    <a:pt x="4282416" y="1456373"/>
                    <a:pt x="4264539" y="1471737"/>
                    <a:pt x="4249413" y="1456373"/>
                  </a:cubicBezTo>
                  <a:cubicBezTo>
                    <a:pt x="4248038" y="1454452"/>
                    <a:pt x="4245288" y="1458293"/>
                    <a:pt x="4243913" y="1458293"/>
                  </a:cubicBezTo>
                  <a:cubicBezTo>
                    <a:pt x="4231537" y="1454452"/>
                    <a:pt x="4220536" y="1464055"/>
                    <a:pt x="4208160" y="1458293"/>
                  </a:cubicBezTo>
                  <a:cubicBezTo>
                    <a:pt x="4195784" y="1452532"/>
                    <a:pt x="4182033" y="1450611"/>
                    <a:pt x="4176532" y="1433327"/>
                  </a:cubicBezTo>
                  <a:cubicBezTo>
                    <a:pt x="4171032" y="1416042"/>
                    <a:pt x="4166907" y="1398757"/>
                    <a:pt x="4166907" y="1381472"/>
                  </a:cubicBezTo>
                  <a:cubicBezTo>
                    <a:pt x="4168282" y="1360347"/>
                    <a:pt x="4175157" y="1337301"/>
                    <a:pt x="4149030" y="1341142"/>
                  </a:cubicBezTo>
                  <a:cubicBezTo>
                    <a:pt x="4150405" y="1337301"/>
                    <a:pt x="4150405" y="1333460"/>
                    <a:pt x="4151781" y="1331539"/>
                  </a:cubicBezTo>
                  <a:cubicBezTo>
                    <a:pt x="4072024" y="1320016"/>
                    <a:pt x="3992268" y="1310413"/>
                    <a:pt x="3913886" y="1298890"/>
                  </a:cubicBezTo>
                  <a:cubicBezTo>
                    <a:pt x="3911136" y="1285447"/>
                    <a:pt x="3908386" y="1270082"/>
                    <a:pt x="3905636" y="1248957"/>
                  </a:cubicBezTo>
                  <a:cubicBezTo>
                    <a:pt x="3920762" y="1272003"/>
                    <a:pt x="3934513" y="1285447"/>
                    <a:pt x="3953765" y="1283526"/>
                  </a:cubicBezTo>
                  <a:cubicBezTo>
                    <a:pt x="3955140" y="1268162"/>
                    <a:pt x="3953765" y="1256639"/>
                    <a:pt x="3942764" y="1247036"/>
                  </a:cubicBezTo>
                  <a:cubicBezTo>
                    <a:pt x="3941388" y="1245116"/>
                    <a:pt x="3940014" y="1237434"/>
                    <a:pt x="3941388" y="1233593"/>
                  </a:cubicBezTo>
                  <a:cubicBezTo>
                    <a:pt x="3946889" y="1214387"/>
                    <a:pt x="3952390" y="1197103"/>
                    <a:pt x="3956515" y="1179818"/>
                  </a:cubicBezTo>
                  <a:cubicBezTo>
                    <a:pt x="3962015" y="1185580"/>
                    <a:pt x="3966141" y="1189421"/>
                    <a:pt x="3971641" y="1193262"/>
                  </a:cubicBezTo>
                  <a:lnTo>
                    <a:pt x="3974392" y="1189421"/>
                  </a:lnTo>
                  <a:lnTo>
                    <a:pt x="3957890" y="1154851"/>
                  </a:lnTo>
                  <a:cubicBezTo>
                    <a:pt x="3968891" y="1158692"/>
                    <a:pt x="3978516" y="1160613"/>
                    <a:pt x="3990892" y="1164454"/>
                  </a:cubicBezTo>
                  <a:cubicBezTo>
                    <a:pt x="3986768" y="1152931"/>
                    <a:pt x="3982642" y="1145249"/>
                    <a:pt x="3982642" y="1145249"/>
                  </a:cubicBezTo>
                  <a:cubicBezTo>
                    <a:pt x="3989517" y="1137567"/>
                    <a:pt x="3996393" y="1129885"/>
                    <a:pt x="4006019" y="1120282"/>
                  </a:cubicBezTo>
                  <a:cubicBezTo>
                    <a:pt x="4006019" y="1118361"/>
                    <a:pt x="4007394" y="1106838"/>
                    <a:pt x="4011519" y="1104918"/>
                  </a:cubicBezTo>
                  <a:cubicBezTo>
                    <a:pt x="4019770" y="1099156"/>
                    <a:pt x="4022520" y="1108759"/>
                    <a:pt x="4025270" y="1118361"/>
                  </a:cubicBezTo>
                  <a:cubicBezTo>
                    <a:pt x="4026645" y="1124123"/>
                    <a:pt x="4034896" y="1126044"/>
                    <a:pt x="4040396" y="1127964"/>
                  </a:cubicBezTo>
                  <a:cubicBezTo>
                    <a:pt x="4045897" y="1129885"/>
                    <a:pt x="4052772" y="1129885"/>
                    <a:pt x="4059648" y="1127964"/>
                  </a:cubicBezTo>
                  <a:cubicBezTo>
                    <a:pt x="4070649" y="1127964"/>
                    <a:pt x="4081650" y="1126044"/>
                    <a:pt x="4096776" y="1124123"/>
                  </a:cubicBezTo>
                  <a:cubicBezTo>
                    <a:pt x="4085775" y="1120282"/>
                    <a:pt x="4077525" y="1116441"/>
                    <a:pt x="4070649" y="1114520"/>
                  </a:cubicBezTo>
                  <a:cubicBezTo>
                    <a:pt x="4070649" y="1112600"/>
                    <a:pt x="4070649" y="1110679"/>
                    <a:pt x="4069274" y="1108759"/>
                  </a:cubicBezTo>
                  <a:cubicBezTo>
                    <a:pt x="4080275" y="1104918"/>
                    <a:pt x="4091276" y="1101077"/>
                    <a:pt x="4100901" y="1097236"/>
                  </a:cubicBezTo>
                  <a:cubicBezTo>
                    <a:pt x="4111903" y="1101077"/>
                    <a:pt x="4121528" y="1106838"/>
                    <a:pt x="4129779" y="1110679"/>
                  </a:cubicBezTo>
                  <a:cubicBezTo>
                    <a:pt x="4132529" y="1145249"/>
                    <a:pt x="4149030" y="1116441"/>
                    <a:pt x="4158656" y="1120282"/>
                  </a:cubicBezTo>
                  <a:cubicBezTo>
                    <a:pt x="4155906" y="1112600"/>
                    <a:pt x="4151781" y="1104918"/>
                    <a:pt x="4147655" y="1095315"/>
                  </a:cubicBezTo>
                  <a:cubicBezTo>
                    <a:pt x="4165532" y="1099156"/>
                    <a:pt x="4183408" y="1099156"/>
                    <a:pt x="4195784" y="1118361"/>
                  </a:cubicBezTo>
                  <a:cubicBezTo>
                    <a:pt x="4197159" y="1120282"/>
                    <a:pt x="4202659" y="1118361"/>
                    <a:pt x="4205410" y="1116441"/>
                  </a:cubicBezTo>
                  <a:cubicBezTo>
                    <a:pt x="4209535" y="1118361"/>
                    <a:pt x="4216410" y="1122202"/>
                    <a:pt x="4219161" y="1120282"/>
                  </a:cubicBezTo>
                  <a:cubicBezTo>
                    <a:pt x="4223286" y="1114520"/>
                    <a:pt x="4223286" y="1104918"/>
                    <a:pt x="4227411" y="1093395"/>
                  </a:cubicBezTo>
                  <a:cubicBezTo>
                    <a:pt x="4237037" y="1116441"/>
                    <a:pt x="4246663" y="1102997"/>
                    <a:pt x="4256289" y="1093395"/>
                  </a:cubicBezTo>
                  <a:cubicBezTo>
                    <a:pt x="4254914" y="1099156"/>
                    <a:pt x="4254914" y="1102997"/>
                    <a:pt x="4254914" y="1102997"/>
                  </a:cubicBezTo>
                  <a:cubicBezTo>
                    <a:pt x="4263165" y="1108759"/>
                    <a:pt x="4270040" y="1112600"/>
                    <a:pt x="4279666" y="1118361"/>
                  </a:cubicBezTo>
                  <a:cubicBezTo>
                    <a:pt x="4286541" y="1114520"/>
                    <a:pt x="4294792" y="1101077"/>
                    <a:pt x="4307168" y="1114520"/>
                  </a:cubicBezTo>
                  <a:cubicBezTo>
                    <a:pt x="4308543" y="1116441"/>
                    <a:pt x="4314043" y="1112600"/>
                    <a:pt x="4318169" y="1112600"/>
                  </a:cubicBezTo>
                  <a:cubicBezTo>
                    <a:pt x="4322294" y="1110679"/>
                    <a:pt x="4325045" y="1110679"/>
                    <a:pt x="4326419" y="1108759"/>
                  </a:cubicBezTo>
                  <a:cubicBezTo>
                    <a:pt x="4329169" y="1095315"/>
                    <a:pt x="4330545" y="1083792"/>
                    <a:pt x="4334670" y="1072269"/>
                  </a:cubicBezTo>
                  <a:cubicBezTo>
                    <a:pt x="4338796" y="1060746"/>
                    <a:pt x="4337420" y="1049223"/>
                    <a:pt x="4329169" y="1045382"/>
                  </a:cubicBezTo>
                  <a:cubicBezTo>
                    <a:pt x="4326419" y="1043461"/>
                    <a:pt x="4323669" y="1043461"/>
                    <a:pt x="4322294" y="1041541"/>
                  </a:cubicBezTo>
                  <a:cubicBezTo>
                    <a:pt x="4334670" y="1024256"/>
                    <a:pt x="4345671" y="1012733"/>
                    <a:pt x="4363547" y="1020415"/>
                  </a:cubicBezTo>
                  <a:cubicBezTo>
                    <a:pt x="4367673" y="1022336"/>
                    <a:pt x="4373173" y="1014654"/>
                    <a:pt x="4380049" y="1008892"/>
                  </a:cubicBezTo>
                  <a:cubicBezTo>
                    <a:pt x="4375923" y="1003130"/>
                    <a:pt x="4373173" y="1001210"/>
                    <a:pt x="4370423" y="999289"/>
                  </a:cubicBezTo>
                  <a:cubicBezTo>
                    <a:pt x="4381424" y="966640"/>
                    <a:pt x="4399300" y="987766"/>
                    <a:pt x="4415801" y="987766"/>
                  </a:cubicBezTo>
                  <a:cubicBezTo>
                    <a:pt x="4410301" y="982005"/>
                    <a:pt x="4407551" y="976243"/>
                    <a:pt x="4404801" y="974323"/>
                  </a:cubicBezTo>
                  <a:cubicBezTo>
                    <a:pt x="4413051" y="968561"/>
                    <a:pt x="4421302" y="964720"/>
                    <a:pt x="4428178" y="958958"/>
                  </a:cubicBezTo>
                  <a:cubicBezTo>
                    <a:pt x="4429552" y="951276"/>
                    <a:pt x="4428178" y="943594"/>
                    <a:pt x="4429552" y="939753"/>
                  </a:cubicBezTo>
                  <a:cubicBezTo>
                    <a:pt x="4436428" y="924389"/>
                    <a:pt x="4432303" y="912866"/>
                    <a:pt x="4421302" y="905184"/>
                  </a:cubicBezTo>
                  <a:cubicBezTo>
                    <a:pt x="4417177" y="901343"/>
                    <a:pt x="4413051" y="893661"/>
                    <a:pt x="4410301" y="887899"/>
                  </a:cubicBezTo>
                  <a:cubicBezTo>
                    <a:pt x="4414427" y="887899"/>
                    <a:pt x="4419927" y="885979"/>
                    <a:pt x="4425427" y="885979"/>
                  </a:cubicBezTo>
                  <a:lnTo>
                    <a:pt x="4425427" y="862932"/>
                  </a:lnTo>
                  <a:cubicBezTo>
                    <a:pt x="4428178" y="862932"/>
                    <a:pt x="4430928" y="862932"/>
                    <a:pt x="4433678" y="864853"/>
                  </a:cubicBezTo>
                  <a:cubicBezTo>
                    <a:pt x="4435053" y="841807"/>
                    <a:pt x="4436428" y="818761"/>
                    <a:pt x="4439178" y="793794"/>
                  </a:cubicBezTo>
                  <a:cubicBezTo>
                    <a:pt x="4424052" y="782271"/>
                    <a:pt x="4432303" y="768827"/>
                    <a:pt x="4440553" y="751542"/>
                  </a:cubicBezTo>
                  <a:cubicBezTo>
                    <a:pt x="4440553" y="751542"/>
                    <a:pt x="4437803" y="749622"/>
                    <a:pt x="4435053" y="749622"/>
                  </a:cubicBezTo>
                  <a:cubicBezTo>
                    <a:pt x="4436428" y="741940"/>
                    <a:pt x="4439178" y="734258"/>
                    <a:pt x="4440553" y="726576"/>
                  </a:cubicBezTo>
                  <a:cubicBezTo>
                    <a:pt x="4443304" y="711211"/>
                    <a:pt x="4439178" y="709291"/>
                    <a:pt x="4426802" y="716973"/>
                  </a:cubicBezTo>
                  <a:cubicBezTo>
                    <a:pt x="4425427" y="713132"/>
                    <a:pt x="4424052" y="707370"/>
                    <a:pt x="4421302" y="703529"/>
                  </a:cubicBezTo>
                  <a:cubicBezTo>
                    <a:pt x="4419927" y="705450"/>
                    <a:pt x="4419927" y="707370"/>
                    <a:pt x="4418552" y="709291"/>
                  </a:cubicBezTo>
                  <a:cubicBezTo>
                    <a:pt x="4413051" y="707370"/>
                    <a:pt x="4408926" y="703529"/>
                    <a:pt x="4403425" y="701609"/>
                  </a:cubicBezTo>
                  <a:cubicBezTo>
                    <a:pt x="4375923" y="686245"/>
                    <a:pt x="4347046" y="690086"/>
                    <a:pt x="4319544" y="688165"/>
                  </a:cubicBezTo>
                  <a:cubicBezTo>
                    <a:pt x="4315418" y="688165"/>
                    <a:pt x="4309918" y="693927"/>
                    <a:pt x="4305793" y="693927"/>
                  </a:cubicBezTo>
                  <a:cubicBezTo>
                    <a:pt x="4289291" y="692006"/>
                    <a:pt x="4274165" y="684324"/>
                    <a:pt x="4259039" y="682404"/>
                  </a:cubicBezTo>
                  <a:cubicBezTo>
                    <a:pt x="4238412" y="680483"/>
                    <a:pt x="4217786" y="680483"/>
                    <a:pt x="4197159" y="680483"/>
                  </a:cubicBezTo>
                  <a:cubicBezTo>
                    <a:pt x="4182033" y="680483"/>
                    <a:pt x="4179282" y="668960"/>
                    <a:pt x="4180658" y="653596"/>
                  </a:cubicBezTo>
                  <a:cubicBezTo>
                    <a:pt x="4186158" y="647834"/>
                    <a:pt x="4191658" y="636311"/>
                    <a:pt x="4191658" y="634391"/>
                  </a:cubicBezTo>
                  <a:cubicBezTo>
                    <a:pt x="4173782" y="615186"/>
                    <a:pt x="4190283" y="601742"/>
                    <a:pt x="4194409" y="586378"/>
                  </a:cubicBezTo>
                  <a:cubicBezTo>
                    <a:pt x="4193034" y="547967"/>
                    <a:pt x="4191658" y="509557"/>
                    <a:pt x="4190283" y="469226"/>
                  </a:cubicBezTo>
                  <a:cubicBezTo>
                    <a:pt x="4193034" y="467306"/>
                    <a:pt x="4198534" y="465385"/>
                    <a:pt x="4202659" y="463465"/>
                  </a:cubicBezTo>
                  <a:cubicBezTo>
                    <a:pt x="4201285" y="457703"/>
                    <a:pt x="4198534" y="451941"/>
                    <a:pt x="4198534" y="446180"/>
                  </a:cubicBezTo>
                  <a:cubicBezTo>
                    <a:pt x="4202659" y="423134"/>
                    <a:pt x="4204034" y="400087"/>
                    <a:pt x="4186158" y="382803"/>
                  </a:cubicBezTo>
                  <a:cubicBezTo>
                    <a:pt x="4194409" y="375121"/>
                    <a:pt x="4201285" y="369359"/>
                    <a:pt x="4209535" y="361677"/>
                  </a:cubicBezTo>
                  <a:cubicBezTo>
                    <a:pt x="4208160" y="359757"/>
                    <a:pt x="4206785" y="355916"/>
                    <a:pt x="4206785" y="353995"/>
                  </a:cubicBezTo>
                  <a:cubicBezTo>
                    <a:pt x="4206785" y="352074"/>
                    <a:pt x="4205410" y="352074"/>
                    <a:pt x="4204034" y="352074"/>
                  </a:cubicBezTo>
                  <a:cubicBezTo>
                    <a:pt x="4190283" y="352074"/>
                    <a:pt x="4184783" y="348233"/>
                    <a:pt x="4183408" y="329028"/>
                  </a:cubicBezTo>
                  <a:cubicBezTo>
                    <a:pt x="4183408" y="325187"/>
                    <a:pt x="4183408" y="319426"/>
                    <a:pt x="4186158" y="315585"/>
                  </a:cubicBezTo>
                  <a:cubicBezTo>
                    <a:pt x="4191658" y="309823"/>
                    <a:pt x="4197159" y="304062"/>
                    <a:pt x="4204034" y="300220"/>
                  </a:cubicBezTo>
                  <a:cubicBezTo>
                    <a:pt x="4206785" y="298300"/>
                    <a:pt x="4212285" y="300220"/>
                    <a:pt x="4215036" y="302141"/>
                  </a:cubicBezTo>
                  <a:cubicBezTo>
                    <a:pt x="4230162" y="313664"/>
                    <a:pt x="4231537" y="313664"/>
                    <a:pt x="4234287" y="288697"/>
                  </a:cubicBezTo>
                  <a:cubicBezTo>
                    <a:pt x="4237037" y="290618"/>
                    <a:pt x="4239787" y="292538"/>
                    <a:pt x="4243913" y="294459"/>
                  </a:cubicBezTo>
                  <a:cubicBezTo>
                    <a:pt x="4242538" y="286777"/>
                    <a:pt x="4242538" y="281015"/>
                    <a:pt x="4239787" y="275254"/>
                  </a:cubicBezTo>
                  <a:cubicBezTo>
                    <a:pt x="4239787" y="273333"/>
                    <a:pt x="4237037" y="271413"/>
                    <a:pt x="4234287" y="269492"/>
                  </a:cubicBezTo>
                  <a:cubicBezTo>
                    <a:pt x="4237037" y="267572"/>
                    <a:pt x="4239787" y="263731"/>
                    <a:pt x="4242538" y="265651"/>
                  </a:cubicBezTo>
                  <a:cubicBezTo>
                    <a:pt x="4256289" y="271413"/>
                    <a:pt x="4264539" y="257969"/>
                    <a:pt x="4274165" y="250287"/>
                  </a:cubicBezTo>
                  <a:cubicBezTo>
                    <a:pt x="4265914" y="234923"/>
                    <a:pt x="4257664" y="221479"/>
                    <a:pt x="4250788" y="206115"/>
                  </a:cubicBezTo>
                  <a:cubicBezTo>
                    <a:pt x="4261789" y="198433"/>
                    <a:pt x="4270040" y="194592"/>
                    <a:pt x="4278290" y="188830"/>
                  </a:cubicBezTo>
                  <a:cubicBezTo>
                    <a:pt x="4260414" y="146579"/>
                    <a:pt x="4260414" y="146579"/>
                    <a:pt x="4272790" y="129294"/>
                  </a:cubicBezTo>
                  <a:cubicBezTo>
                    <a:pt x="4272790" y="127374"/>
                    <a:pt x="4271415" y="125453"/>
                    <a:pt x="4271415" y="123533"/>
                  </a:cubicBezTo>
                  <a:cubicBezTo>
                    <a:pt x="4267290" y="125453"/>
                    <a:pt x="4261789" y="127374"/>
                    <a:pt x="4257664" y="131215"/>
                  </a:cubicBezTo>
                  <a:lnTo>
                    <a:pt x="4256289" y="129294"/>
                  </a:lnTo>
                  <a:cubicBezTo>
                    <a:pt x="4261789" y="121612"/>
                    <a:pt x="4267290" y="115851"/>
                    <a:pt x="4272790" y="108169"/>
                  </a:cubicBezTo>
                  <a:cubicBezTo>
                    <a:pt x="4272790" y="102407"/>
                    <a:pt x="4275540" y="88963"/>
                    <a:pt x="4272790" y="85122"/>
                  </a:cubicBezTo>
                  <a:cubicBezTo>
                    <a:pt x="4261789" y="71679"/>
                    <a:pt x="4274165" y="58235"/>
                    <a:pt x="4271415" y="44791"/>
                  </a:cubicBezTo>
                  <a:cubicBezTo>
                    <a:pt x="4270040" y="40950"/>
                    <a:pt x="4271415" y="31348"/>
                    <a:pt x="4270040" y="31348"/>
                  </a:cubicBezTo>
                  <a:cubicBezTo>
                    <a:pt x="4261789" y="25586"/>
                    <a:pt x="4252163" y="15984"/>
                    <a:pt x="4242538" y="15984"/>
                  </a:cubicBezTo>
                  <a:cubicBezTo>
                    <a:pt x="4220536" y="14063"/>
                    <a:pt x="4198534" y="17904"/>
                    <a:pt x="4176532" y="17904"/>
                  </a:cubicBezTo>
                  <a:lnTo>
                    <a:pt x="4106402" y="17904"/>
                  </a:lnTo>
                  <a:cubicBezTo>
                    <a:pt x="4089901" y="17904"/>
                    <a:pt x="4076150" y="12143"/>
                    <a:pt x="4059648" y="6381"/>
                  </a:cubicBezTo>
                  <a:cubicBezTo>
                    <a:pt x="4040396" y="0"/>
                    <a:pt x="4019770" y="4461"/>
                    <a:pt x="3999143" y="6381"/>
                  </a:cubicBezTo>
                  <a:cubicBezTo>
                    <a:pt x="3955140" y="8302"/>
                    <a:pt x="3911136" y="8302"/>
                    <a:pt x="3867133" y="10222"/>
                  </a:cubicBezTo>
                  <a:cubicBezTo>
                    <a:pt x="3846506" y="10222"/>
                    <a:pt x="3824504" y="14063"/>
                    <a:pt x="3803878" y="15984"/>
                  </a:cubicBezTo>
                  <a:cubicBezTo>
                    <a:pt x="3777750" y="17904"/>
                    <a:pt x="3751623" y="15984"/>
                    <a:pt x="3725497" y="17904"/>
                  </a:cubicBezTo>
                  <a:cubicBezTo>
                    <a:pt x="3697994" y="19825"/>
                    <a:pt x="3670492" y="23666"/>
                    <a:pt x="3642990" y="25586"/>
                  </a:cubicBezTo>
                  <a:cubicBezTo>
                    <a:pt x="3609987" y="27507"/>
                    <a:pt x="3576984" y="27507"/>
                    <a:pt x="3543982" y="29427"/>
                  </a:cubicBezTo>
                  <a:lnTo>
                    <a:pt x="3440849" y="35189"/>
                  </a:lnTo>
                  <a:cubicBezTo>
                    <a:pt x="3409221" y="37109"/>
                    <a:pt x="3378969" y="37109"/>
                    <a:pt x="3347341" y="37109"/>
                  </a:cubicBezTo>
                  <a:cubicBezTo>
                    <a:pt x="3323964" y="37109"/>
                    <a:pt x="3299213" y="39030"/>
                    <a:pt x="3275835" y="40950"/>
                  </a:cubicBezTo>
                  <a:lnTo>
                    <a:pt x="3205705" y="46712"/>
                  </a:lnTo>
                  <a:cubicBezTo>
                    <a:pt x="3189204" y="48633"/>
                    <a:pt x="3172702" y="48633"/>
                    <a:pt x="3154826" y="50553"/>
                  </a:cubicBezTo>
                  <a:cubicBezTo>
                    <a:pt x="3127324" y="52474"/>
                    <a:pt x="3099821" y="52474"/>
                    <a:pt x="3072319" y="54394"/>
                  </a:cubicBezTo>
                  <a:cubicBezTo>
                    <a:pt x="3040692" y="56315"/>
                    <a:pt x="3010439" y="60156"/>
                    <a:pt x="2980187" y="62076"/>
                  </a:cubicBezTo>
                  <a:cubicBezTo>
                    <a:pt x="2948559" y="65917"/>
                    <a:pt x="2918307" y="69758"/>
                    <a:pt x="2886679" y="73599"/>
                  </a:cubicBezTo>
                  <a:cubicBezTo>
                    <a:pt x="2874303" y="75520"/>
                    <a:pt x="2861927" y="75520"/>
                    <a:pt x="2848176" y="77440"/>
                  </a:cubicBezTo>
                  <a:lnTo>
                    <a:pt x="2808298" y="77440"/>
                  </a:lnTo>
                  <a:cubicBezTo>
                    <a:pt x="2762920" y="81281"/>
                    <a:pt x="2718916" y="87043"/>
                    <a:pt x="2673537" y="90884"/>
                  </a:cubicBezTo>
                  <a:cubicBezTo>
                    <a:pt x="2646035" y="92804"/>
                    <a:pt x="2617158" y="94725"/>
                    <a:pt x="2589656" y="98566"/>
                  </a:cubicBezTo>
                  <a:cubicBezTo>
                    <a:pt x="2573154" y="100487"/>
                    <a:pt x="2555278" y="104328"/>
                    <a:pt x="2538777" y="106248"/>
                  </a:cubicBezTo>
                  <a:lnTo>
                    <a:pt x="2427393" y="117771"/>
                  </a:lnTo>
                  <a:cubicBezTo>
                    <a:pt x="2404016" y="119692"/>
                    <a:pt x="2382014" y="127374"/>
                    <a:pt x="2360012" y="129294"/>
                  </a:cubicBezTo>
                  <a:cubicBezTo>
                    <a:pt x="2325635" y="133135"/>
                    <a:pt x="2289882" y="135056"/>
                    <a:pt x="2255504" y="138897"/>
                  </a:cubicBezTo>
                  <a:cubicBezTo>
                    <a:pt x="2247253" y="138897"/>
                    <a:pt x="2237628" y="140817"/>
                    <a:pt x="2229377" y="140817"/>
                  </a:cubicBezTo>
                  <a:cubicBezTo>
                    <a:pt x="2199124" y="144658"/>
                    <a:pt x="2170247" y="148499"/>
                    <a:pt x="2139995" y="152341"/>
                  </a:cubicBezTo>
                  <a:cubicBezTo>
                    <a:pt x="2123493" y="154261"/>
                    <a:pt x="2105617" y="158102"/>
                    <a:pt x="2089116" y="160023"/>
                  </a:cubicBezTo>
                  <a:cubicBezTo>
                    <a:pt x="2068489" y="161943"/>
                    <a:pt x="2047863" y="163864"/>
                    <a:pt x="2028611" y="165784"/>
                  </a:cubicBezTo>
                  <a:cubicBezTo>
                    <a:pt x="1990108" y="171546"/>
                    <a:pt x="1950230" y="177307"/>
                    <a:pt x="1911727" y="183069"/>
                  </a:cubicBezTo>
                  <a:cubicBezTo>
                    <a:pt x="1904851" y="184989"/>
                    <a:pt x="1899351" y="190751"/>
                    <a:pt x="1892475" y="190751"/>
                  </a:cubicBezTo>
                  <a:cubicBezTo>
                    <a:pt x="1860847" y="194592"/>
                    <a:pt x="1829220" y="194592"/>
                    <a:pt x="1798968" y="200353"/>
                  </a:cubicBezTo>
                  <a:cubicBezTo>
                    <a:pt x="1782466" y="204195"/>
                    <a:pt x="1764590" y="194592"/>
                    <a:pt x="1749464" y="213797"/>
                  </a:cubicBezTo>
                  <a:cubicBezTo>
                    <a:pt x="1743963" y="219559"/>
                    <a:pt x="1728837" y="209956"/>
                    <a:pt x="1719211" y="211877"/>
                  </a:cubicBezTo>
                  <a:cubicBezTo>
                    <a:pt x="1680708" y="217638"/>
                    <a:pt x="1642205" y="225320"/>
                    <a:pt x="1605077" y="231082"/>
                  </a:cubicBezTo>
                  <a:cubicBezTo>
                    <a:pt x="1574825" y="236843"/>
                    <a:pt x="1545947" y="240684"/>
                    <a:pt x="1515695" y="246446"/>
                  </a:cubicBezTo>
                  <a:cubicBezTo>
                    <a:pt x="1504694" y="248366"/>
                    <a:pt x="1493693" y="254128"/>
                    <a:pt x="1484067" y="256049"/>
                  </a:cubicBezTo>
                  <a:cubicBezTo>
                    <a:pt x="1456565" y="259890"/>
                    <a:pt x="1429063" y="263731"/>
                    <a:pt x="1402936" y="267572"/>
                  </a:cubicBezTo>
                  <a:cubicBezTo>
                    <a:pt x="1402936" y="275254"/>
                    <a:pt x="1402936" y="279095"/>
                    <a:pt x="1401561" y="282936"/>
                  </a:cubicBezTo>
                  <a:cubicBezTo>
                    <a:pt x="1398811" y="279095"/>
                    <a:pt x="1396060" y="273333"/>
                    <a:pt x="1393310" y="265651"/>
                  </a:cubicBezTo>
                  <a:cubicBezTo>
                    <a:pt x="1387810" y="286777"/>
                    <a:pt x="1376809" y="273333"/>
                    <a:pt x="1368558" y="275254"/>
                  </a:cubicBezTo>
                  <a:cubicBezTo>
                    <a:pt x="1353432" y="279095"/>
                    <a:pt x="1336931" y="284856"/>
                    <a:pt x="1321804" y="286777"/>
                  </a:cubicBezTo>
                  <a:cubicBezTo>
                    <a:pt x="1294302" y="292538"/>
                    <a:pt x="1266800" y="296379"/>
                    <a:pt x="1239298" y="300220"/>
                  </a:cubicBezTo>
                  <a:cubicBezTo>
                    <a:pt x="1215921" y="304062"/>
                    <a:pt x="1192544" y="311744"/>
                    <a:pt x="1169167" y="317505"/>
                  </a:cubicBezTo>
                  <a:cubicBezTo>
                    <a:pt x="1129289" y="327108"/>
                    <a:pt x="1088036" y="332869"/>
                    <a:pt x="1048158" y="342472"/>
                  </a:cubicBezTo>
                  <a:cubicBezTo>
                    <a:pt x="1020655" y="348233"/>
                    <a:pt x="993153" y="357836"/>
                    <a:pt x="964276" y="363598"/>
                  </a:cubicBezTo>
                  <a:cubicBezTo>
                    <a:pt x="935399" y="371280"/>
                    <a:pt x="905146" y="377041"/>
                    <a:pt x="876269" y="384723"/>
                  </a:cubicBezTo>
                  <a:cubicBezTo>
                    <a:pt x="855642" y="390485"/>
                    <a:pt x="835016" y="398167"/>
                    <a:pt x="814389" y="403928"/>
                  </a:cubicBezTo>
                  <a:cubicBezTo>
                    <a:pt x="773136" y="413531"/>
                    <a:pt x="730507" y="423134"/>
                    <a:pt x="689254" y="432736"/>
                  </a:cubicBezTo>
                  <a:cubicBezTo>
                    <a:pt x="674128" y="436577"/>
                    <a:pt x="660377" y="444259"/>
                    <a:pt x="645250" y="448100"/>
                  </a:cubicBezTo>
                  <a:cubicBezTo>
                    <a:pt x="619123" y="455782"/>
                    <a:pt x="592996" y="459624"/>
                    <a:pt x="566869" y="467306"/>
                  </a:cubicBezTo>
                  <a:cubicBezTo>
                    <a:pt x="547618" y="473067"/>
                    <a:pt x="529741" y="482670"/>
                    <a:pt x="511865" y="486511"/>
                  </a:cubicBezTo>
                  <a:cubicBezTo>
                    <a:pt x="473362" y="498034"/>
                    <a:pt x="434859" y="505716"/>
                    <a:pt x="396356" y="515319"/>
                  </a:cubicBezTo>
                  <a:cubicBezTo>
                    <a:pt x="379854" y="519160"/>
                    <a:pt x="363353" y="526842"/>
                    <a:pt x="346852" y="532603"/>
                  </a:cubicBezTo>
                  <a:cubicBezTo>
                    <a:pt x="320725" y="542206"/>
                    <a:pt x="293222" y="549888"/>
                    <a:pt x="267095" y="559491"/>
                  </a:cubicBezTo>
                  <a:cubicBezTo>
                    <a:pt x="260220" y="561411"/>
                    <a:pt x="253344" y="567173"/>
                    <a:pt x="245093" y="569093"/>
                  </a:cubicBezTo>
                  <a:cubicBezTo>
                    <a:pt x="236843" y="571014"/>
                    <a:pt x="228592" y="571014"/>
                    <a:pt x="220341" y="572934"/>
                  </a:cubicBezTo>
                  <a:cubicBezTo>
                    <a:pt x="203840" y="578696"/>
                    <a:pt x="187339" y="584457"/>
                    <a:pt x="172213" y="590219"/>
                  </a:cubicBezTo>
                  <a:cubicBezTo>
                    <a:pt x="139210" y="601742"/>
                    <a:pt x="122709" y="605583"/>
                    <a:pt x="107582" y="617106"/>
                  </a:cubicBezTo>
                  <a:cubicBezTo>
                    <a:pt x="93831" y="626709"/>
                    <a:pt x="74580" y="624788"/>
                    <a:pt x="69079" y="655516"/>
                  </a:cubicBezTo>
                  <a:cubicBezTo>
                    <a:pt x="66329" y="665119"/>
                    <a:pt x="59454" y="670881"/>
                    <a:pt x="71830" y="674722"/>
                  </a:cubicBezTo>
                  <a:cubicBezTo>
                    <a:pt x="73205" y="674722"/>
                    <a:pt x="75955" y="680483"/>
                    <a:pt x="74580" y="682404"/>
                  </a:cubicBezTo>
                  <a:cubicBezTo>
                    <a:pt x="71830" y="693927"/>
                    <a:pt x="69079" y="705450"/>
                    <a:pt x="66329" y="720814"/>
                  </a:cubicBezTo>
                  <a:cubicBezTo>
                    <a:pt x="66329" y="720814"/>
                    <a:pt x="69079" y="722735"/>
                    <a:pt x="71830" y="726576"/>
                  </a:cubicBezTo>
                  <a:cubicBezTo>
                    <a:pt x="63579" y="738099"/>
                    <a:pt x="63579" y="780350"/>
                    <a:pt x="69079" y="793794"/>
                  </a:cubicBezTo>
                  <a:cubicBezTo>
                    <a:pt x="71830" y="801476"/>
                    <a:pt x="73205" y="811078"/>
                    <a:pt x="74580" y="820681"/>
                  </a:cubicBezTo>
                  <a:cubicBezTo>
                    <a:pt x="58079" y="826443"/>
                    <a:pt x="77330" y="839886"/>
                    <a:pt x="71830" y="847568"/>
                  </a:cubicBezTo>
                  <a:cubicBezTo>
                    <a:pt x="74580" y="847568"/>
                    <a:pt x="77330" y="847568"/>
                    <a:pt x="81455" y="849489"/>
                  </a:cubicBezTo>
                  <a:cubicBezTo>
                    <a:pt x="78705" y="855250"/>
                    <a:pt x="75955" y="859091"/>
                    <a:pt x="74580" y="861012"/>
                  </a:cubicBezTo>
                  <a:cubicBezTo>
                    <a:pt x="77330" y="864853"/>
                    <a:pt x="81455" y="866773"/>
                    <a:pt x="84206" y="870615"/>
                  </a:cubicBezTo>
                  <a:cubicBezTo>
                    <a:pt x="69079" y="899422"/>
                    <a:pt x="69079" y="912866"/>
                    <a:pt x="86956" y="937833"/>
                  </a:cubicBezTo>
                  <a:cubicBezTo>
                    <a:pt x="88331" y="939753"/>
                    <a:pt x="91081" y="943594"/>
                    <a:pt x="91081" y="945515"/>
                  </a:cubicBezTo>
                  <a:cubicBezTo>
                    <a:pt x="86956" y="966640"/>
                    <a:pt x="88331" y="985846"/>
                    <a:pt x="97957" y="1003130"/>
                  </a:cubicBezTo>
                  <a:cubicBezTo>
                    <a:pt x="97957" y="1003130"/>
                    <a:pt x="96582" y="1008892"/>
                    <a:pt x="93831" y="1012733"/>
                  </a:cubicBezTo>
                  <a:cubicBezTo>
                    <a:pt x="97957" y="1010812"/>
                    <a:pt x="100707" y="1008892"/>
                    <a:pt x="103457" y="1008892"/>
                  </a:cubicBezTo>
                  <a:lnTo>
                    <a:pt x="99332" y="1043461"/>
                  </a:lnTo>
                  <a:lnTo>
                    <a:pt x="114458" y="1043461"/>
                  </a:lnTo>
                  <a:cubicBezTo>
                    <a:pt x="118583" y="1051143"/>
                    <a:pt x="122709" y="1056905"/>
                    <a:pt x="122709" y="1058825"/>
                  </a:cubicBezTo>
                  <a:cubicBezTo>
                    <a:pt x="126834" y="1053064"/>
                    <a:pt x="129584" y="1051143"/>
                    <a:pt x="130959" y="1049223"/>
                  </a:cubicBezTo>
                  <a:cubicBezTo>
                    <a:pt x="137835" y="1064587"/>
                    <a:pt x="143335" y="1076110"/>
                    <a:pt x="147461" y="1087633"/>
                  </a:cubicBezTo>
                  <a:cubicBezTo>
                    <a:pt x="146086" y="1101077"/>
                    <a:pt x="143335" y="1112600"/>
                    <a:pt x="141960" y="1120282"/>
                  </a:cubicBezTo>
                  <a:cubicBezTo>
                    <a:pt x="135085" y="1120282"/>
                    <a:pt x="128209" y="1118361"/>
                    <a:pt x="124084" y="1122202"/>
                  </a:cubicBezTo>
                  <a:cubicBezTo>
                    <a:pt x="119958" y="1126044"/>
                    <a:pt x="119958" y="1135646"/>
                    <a:pt x="117208" y="1141408"/>
                  </a:cubicBezTo>
                  <a:cubicBezTo>
                    <a:pt x="117208" y="1143328"/>
                    <a:pt x="126834" y="1168295"/>
                    <a:pt x="125459" y="1170215"/>
                  </a:cubicBezTo>
                  <a:cubicBezTo>
                    <a:pt x="124084" y="1183659"/>
                    <a:pt x="121334" y="1197103"/>
                    <a:pt x="119958" y="1212467"/>
                  </a:cubicBezTo>
                  <a:cubicBezTo>
                    <a:pt x="125459" y="1218228"/>
                    <a:pt x="132334" y="1225911"/>
                    <a:pt x="137835" y="1231672"/>
                  </a:cubicBezTo>
                  <a:cubicBezTo>
                    <a:pt x="128209" y="1239354"/>
                    <a:pt x="121334" y="1247036"/>
                    <a:pt x="114458" y="1252798"/>
                  </a:cubicBezTo>
                  <a:cubicBezTo>
                    <a:pt x="117208" y="1254718"/>
                    <a:pt x="118583" y="1256639"/>
                    <a:pt x="121334" y="1258559"/>
                  </a:cubicBezTo>
                  <a:cubicBezTo>
                    <a:pt x="122709" y="1266241"/>
                    <a:pt x="125459" y="1273924"/>
                    <a:pt x="125459" y="1281606"/>
                  </a:cubicBezTo>
                  <a:cubicBezTo>
                    <a:pt x="125459" y="1289288"/>
                    <a:pt x="121334" y="1302731"/>
                    <a:pt x="124084" y="1304652"/>
                  </a:cubicBezTo>
                  <a:cubicBezTo>
                    <a:pt x="136460" y="1314254"/>
                    <a:pt x="129584" y="1343062"/>
                    <a:pt x="146086" y="1346903"/>
                  </a:cubicBezTo>
                  <a:cubicBezTo>
                    <a:pt x="147461" y="1346903"/>
                    <a:pt x="147461" y="1350744"/>
                    <a:pt x="150211" y="1354585"/>
                  </a:cubicBezTo>
                  <a:cubicBezTo>
                    <a:pt x="146086" y="1354585"/>
                    <a:pt x="143335" y="1354585"/>
                    <a:pt x="137835" y="1356506"/>
                  </a:cubicBezTo>
                  <a:cubicBezTo>
                    <a:pt x="152961" y="1371870"/>
                    <a:pt x="148836" y="1385314"/>
                    <a:pt x="143335" y="1396837"/>
                  </a:cubicBezTo>
                  <a:cubicBezTo>
                    <a:pt x="137835" y="1398757"/>
                    <a:pt x="133710" y="1400678"/>
                    <a:pt x="129584" y="1402598"/>
                  </a:cubicBezTo>
                  <a:cubicBezTo>
                    <a:pt x="130959" y="1406439"/>
                    <a:pt x="130959" y="1408360"/>
                    <a:pt x="132334" y="1412201"/>
                  </a:cubicBezTo>
                  <a:cubicBezTo>
                    <a:pt x="133710" y="1414121"/>
                    <a:pt x="140585" y="1439088"/>
                    <a:pt x="140585" y="1442929"/>
                  </a:cubicBezTo>
                  <a:cubicBezTo>
                    <a:pt x="137835" y="1452532"/>
                    <a:pt x="136460" y="1462134"/>
                    <a:pt x="135085" y="1471737"/>
                  </a:cubicBezTo>
                  <a:cubicBezTo>
                    <a:pt x="143335" y="1471737"/>
                    <a:pt x="150211" y="1473657"/>
                    <a:pt x="152961" y="1473657"/>
                  </a:cubicBezTo>
                  <a:cubicBezTo>
                    <a:pt x="150211" y="1475578"/>
                    <a:pt x="146086" y="1479419"/>
                    <a:pt x="143335" y="1481339"/>
                  </a:cubicBezTo>
                  <a:cubicBezTo>
                    <a:pt x="144710" y="1485181"/>
                    <a:pt x="146086" y="1489022"/>
                    <a:pt x="148836" y="1490942"/>
                  </a:cubicBezTo>
                  <a:cubicBezTo>
                    <a:pt x="159837" y="1489022"/>
                    <a:pt x="170838" y="1487101"/>
                    <a:pt x="183214" y="1485181"/>
                  </a:cubicBezTo>
                  <a:cubicBezTo>
                    <a:pt x="181838" y="1494783"/>
                    <a:pt x="180463" y="1502465"/>
                    <a:pt x="177713" y="1510147"/>
                  </a:cubicBezTo>
                  <a:cubicBezTo>
                    <a:pt x="184589" y="1510147"/>
                    <a:pt x="192839" y="1512068"/>
                    <a:pt x="199715" y="1512068"/>
                  </a:cubicBezTo>
                  <a:lnTo>
                    <a:pt x="199715" y="1521670"/>
                  </a:lnTo>
                  <a:cubicBezTo>
                    <a:pt x="190089" y="1523591"/>
                    <a:pt x="180463" y="1527432"/>
                    <a:pt x="172213" y="1529352"/>
                  </a:cubicBezTo>
                  <a:cubicBezTo>
                    <a:pt x="206590" y="1552399"/>
                    <a:pt x="238218" y="1531273"/>
                    <a:pt x="275346" y="1523591"/>
                  </a:cubicBezTo>
                  <a:cubicBezTo>
                    <a:pt x="282221" y="1533194"/>
                    <a:pt x="289097" y="1525511"/>
                    <a:pt x="294597" y="1510147"/>
                  </a:cubicBezTo>
                  <a:cubicBezTo>
                    <a:pt x="301473" y="1523591"/>
                    <a:pt x="306973" y="1519750"/>
                    <a:pt x="320725" y="1492863"/>
                  </a:cubicBezTo>
                  <a:cubicBezTo>
                    <a:pt x="322100" y="1492863"/>
                    <a:pt x="323475" y="1494783"/>
                    <a:pt x="324850" y="1494783"/>
                  </a:cubicBezTo>
                  <a:cubicBezTo>
                    <a:pt x="323475" y="1502465"/>
                    <a:pt x="320725" y="1508227"/>
                    <a:pt x="319349" y="1515909"/>
                  </a:cubicBezTo>
                  <a:cubicBezTo>
                    <a:pt x="327600" y="1512068"/>
                    <a:pt x="334476" y="1510147"/>
                    <a:pt x="342726" y="1506306"/>
                  </a:cubicBezTo>
                  <a:lnTo>
                    <a:pt x="371604" y="1500545"/>
                  </a:lnTo>
                  <a:cubicBezTo>
                    <a:pt x="386730" y="1496704"/>
                    <a:pt x="401856" y="1494783"/>
                    <a:pt x="415607" y="1490942"/>
                  </a:cubicBezTo>
                  <a:cubicBezTo>
                    <a:pt x="421108" y="1489022"/>
                    <a:pt x="426608" y="1483260"/>
                    <a:pt x="432108" y="1481339"/>
                  </a:cubicBezTo>
                  <a:cubicBezTo>
                    <a:pt x="437609" y="1479419"/>
                    <a:pt x="445860" y="1473657"/>
                    <a:pt x="448610" y="1477498"/>
                  </a:cubicBezTo>
                  <a:cubicBezTo>
                    <a:pt x="459611" y="1490942"/>
                    <a:pt x="469236" y="1506306"/>
                    <a:pt x="480237" y="1519750"/>
                  </a:cubicBezTo>
                  <a:cubicBezTo>
                    <a:pt x="481612" y="1515909"/>
                    <a:pt x="482987" y="1510147"/>
                    <a:pt x="482987" y="1510147"/>
                  </a:cubicBezTo>
                  <a:cubicBezTo>
                    <a:pt x="492613" y="1513988"/>
                    <a:pt x="499489" y="1515909"/>
                    <a:pt x="509115" y="1519750"/>
                  </a:cubicBezTo>
                  <a:cubicBezTo>
                    <a:pt x="510490" y="1525511"/>
                    <a:pt x="513240" y="1533194"/>
                    <a:pt x="513240" y="1537035"/>
                  </a:cubicBezTo>
                  <a:cubicBezTo>
                    <a:pt x="528366" y="1538955"/>
                    <a:pt x="540742" y="1540876"/>
                    <a:pt x="551743" y="1542796"/>
                  </a:cubicBezTo>
                  <a:cubicBezTo>
                    <a:pt x="551743" y="1544717"/>
                    <a:pt x="553118" y="1546637"/>
                    <a:pt x="553118" y="1548558"/>
                  </a:cubicBezTo>
                  <a:lnTo>
                    <a:pt x="528366" y="1560081"/>
                  </a:lnTo>
                  <a:cubicBezTo>
                    <a:pt x="526991" y="1554319"/>
                    <a:pt x="525616" y="1552399"/>
                    <a:pt x="522866" y="1542796"/>
                  </a:cubicBezTo>
                  <a:cubicBezTo>
                    <a:pt x="524241" y="1563922"/>
                    <a:pt x="525616" y="1577365"/>
                    <a:pt x="525616" y="1594650"/>
                  </a:cubicBezTo>
                  <a:cubicBezTo>
                    <a:pt x="537992" y="1581207"/>
                    <a:pt x="554493" y="1596571"/>
                    <a:pt x="562744" y="1573524"/>
                  </a:cubicBezTo>
                  <a:cubicBezTo>
                    <a:pt x="562744" y="1571604"/>
                    <a:pt x="568244" y="1571604"/>
                    <a:pt x="569619" y="1573524"/>
                  </a:cubicBezTo>
                  <a:cubicBezTo>
                    <a:pt x="580620" y="1575445"/>
                    <a:pt x="591621" y="1577365"/>
                    <a:pt x="602622" y="1581207"/>
                  </a:cubicBezTo>
                  <a:cubicBezTo>
                    <a:pt x="601247" y="1577365"/>
                    <a:pt x="601247" y="1573524"/>
                    <a:pt x="599872" y="1569683"/>
                  </a:cubicBezTo>
                  <a:cubicBezTo>
                    <a:pt x="606747" y="1571604"/>
                    <a:pt x="612248" y="1573524"/>
                    <a:pt x="616373" y="1575445"/>
                  </a:cubicBezTo>
                  <a:cubicBezTo>
                    <a:pt x="616373" y="1577365"/>
                    <a:pt x="617748" y="1579286"/>
                    <a:pt x="617748" y="1581207"/>
                  </a:cubicBezTo>
                  <a:cubicBezTo>
                    <a:pt x="608122" y="1588889"/>
                    <a:pt x="598497" y="1598491"/>
                    <a:pt x="588871" y="1606173"/>
                  </a:cubicBezTo>
                  <a:cubicBezTo>
                    <a:pt x="573745" y="1619617"/>
                    <a:pt x="559994" y="1636901"/>
                    <a:pt x="544867" y="1642663"/>
                  </a:cubicBezTo>
                  <a:cubicBezTo>
                    <a:pt x="518740" y="1650345"/>
                    <a:pt x="492613" y="1663789"/>
                    <a:pt x="465111" y="1665709"/>
                  </a:cubicBezTo>
                  <a:lnTo>
                    <a:pt x="458235" y="1665709"/>
                  </a:lnTo>
                  <a:cubicBezTo>
                    <a:pt x="429358" y="1673391"/>
                    <a:pt x="401856" y="1681073"/>
                    <a:pt x="372979" y="1688755"/>
                  </a:cubicBezTo>
                  <a:cubicBezTo>
                    <a:pt x="368853" y="1690676"/>
                    <a:pt x="366103" y="1692597"/>
                    <a:pt x="361978" y="1692597"/>
                  </a:cubicBezTo>
                  <a:cubicBezTo>
                    <a:pt x="344101" y="1696438"/>
                    <a:pt x="326225" y="1698358"/>
                    <a:pt x="309724" y="1702199"/>
                  </a:cubicBezTo>
                  <a:cubicBezTo>
                    <a:pt x="291847" y="1707961"/>
                    <a:pt x="272596" y="1711802"/>
                    <a:pt x="254719" y="1721404"/>
                  </a:cubicBezTo>
                  <a:cubicBezTo>
                    <a:pt x="240968" y="1727166"/>
                    <a:pt x="223092" y="1725246"/>
                    <a:pt x="217591" y="1744451"/>
                  </a:cubicBezTo>
                  <a:cubicBezTo>
                    <a:pt x="212091" y="1744451"/>
                    <a:pt x="206590" y="1742530"/>
                    <a:pt x="203840" y="1744451"/>
                  </a:cubicBezTo>
                  <a:cubicBezTo>
                    <a:pt x="183214" y="1755974"/>
                    <a:pt x="162587" y="1767497"/>
                    <a:pt x="143335" y="1780941"/>
                  </a:cubicBezTo>
                  <a:cubicBezTo>
                    <a:pt x="136460" y="1788623"/>
                    <a:pt x="130959" y="1792463"/>
                    <a:pt x="128209" y="1800146"/>
                  </a:cubicBezTo>
                  <a:cubicBezTo>
                    <a:pt x="126834" y="1805907"/>
                    <a:pt x="130959" y="1815510"/>
                    <a:pt x="132334" y="1819351"/>
                  </a:cubicBezTo>
                  <a:cubicBezTo>
                    <a:pt x="129584" y="1821271"/>
                    <a:pt x="124084" y="1823192"/>
                    <a:pt x="124084" y="1825112"/>
                  </a:cubicBezTo>
                  <a:cubicBezTo>
                    <a:pt x="124084" y="1836636"/>
                    <a:pt x="124084" y="1848159"/>
                    <a:pt x="126834" y="1857761"/>
                  </a:cubicBezTo>
                  <a:cubicBezTo>
                    <a:pt x="130959" y="1871205"/>
                    <a:pt x="143335" y="1882728"/>
                    <a:pt x="129584" y="1900013"/>
                  </a:cubicBezTo>
                  <a:cubicBezTo>
                    <a:pt x="126834" y="1901933"/>
                    <a:pt x="129584" y="1911536"/>
                    <a:pt x="129584" y="1919218"/>
                  </a:cubicBezTo>
                  <a:cubicBezTo>
                    <a:pt x="133710" y="1917297"/>
                    <a:pt x="136460" y="1917297"/>
                    <a:pt x="140585" y="1917297"/>
                  </a:cubicBezTo>
                  <a:cubicBezTo>
                    <a:pt x="126834" y="1949946"/>
                    <a:pt x="126834" y="1961469"/>
                    <a:pt x="140585" y="1967231"/>
                  </a:cubicBezTo>
                  <a:cubicBezTo>
                    <a:pt x="140585" y="1978754"/>
                    <a:pt x="137835" y="1990277"/>
                    <a:pt x="140585" y="1997959"/>
                  </a:cubicBezTo>
                  <a:cubicBezTo>
                    <a:pt x="148836" y="2017164"/>
                    <a:pt x="159837" y="2036369"/>
                    <a:pt x="169462" y="2053654"/>
                  </a:cubicBezTo>
                  <a:cubicBezTo>
                    <a:pt x="168087" y="2055575"/>
                    <a:pt x="165337" y="2057495"/>
                    <a:pt x="163962" y="2057495"/>
                  </a:cubicBezTo>
                  <a:cubicBezTo>
                    <a:pt x="169462" y="2067098"/>
                    <a:pt x="174963" y="2076700"/>
                    <a:pt x="179088" y="2082462"/>
                  </a:cubicBezTo>
                  <a:cubicBezTo>
                    <a:pt x="173588" y="2093985"/>
                    <a:pt x="169462" y="2103588"/>
                    <a:pt x="163962" y="2113190"/>
                  </a:cubicBezTo>
                  <a:cubicBezTo>
                    <a:pt x="170838" y="2117031"/>
                    <a:pt x="174963" y="2118952"/>
                    <a:pt x="180463" y="2120872"/>
                  </a:cubicBezTo>
                  <a:cubicBezTo>
                    <a:pt x="170838" y="2124713"/>
                    <a:pt x="162587" y="2128554"/>
                    <a:pt x="150211" y="2136237"/>
                  </a:cubicBezTo>
                  <a:cubicBezTo>
                    <a:pt x="173588" y="2143919"/>
                    <a:pt x="174963" y="2166965"/>
                    <a:pt x="177713" y="2190011"/>
                  </a:cubicBezTo>
                  <a:cubicBezTo>
                    <a:pt x="177713" y="2191932"/>
                    <a:pt x="184589" y="2193852"/>
                    <a:pt x="188714" y="2195773"/>
                  </a:cubicBezTo>
                  <a:cubicBezTo>
                    <a:pt x="188714" y="2199613"/>
                    <a:pt x="185964" y="2205375"/>
                    <a:pt x="187339" y="2209216"/>
                  </a:cubicBezTo>
                  <a:cubicBezTo>
                    <a:pt x="192839" y="2218819"/>
                    <a:pt x="202465" y="2224580"/>
                    <a:pt x="203840" y="2236103"/>
                  </a:cubicBezTo>
                  <a:cubicBezTo>
                    <a:pt x="212091" y="2268752"/>
                    <a:pt x="227217" y="2262991"/>
                    <a:pt x="243718" y="2255309"/>
                  </a:cubicBezTo>
                  <a:lnTo>
                    <a:pt x="251969" y="2272593"/>
                  </a:lnTo>
                  <a:cubicBezTo>
                    <a:pt x="254719" y="2270673"/>
                    <a:pt x="257469" y="2266832"/>
                    <a:pt x="258845" y="2264911"/>
                  </a:cubicBezTo>
                  <a:cubicBezTo>
                    <a:pt x="260220" y="2276434"/>
                    <a:pt x="273971" y="2289878"/>
                    <a:pt x="278096" y="2282196"/>
                  </a:cubicBezTo>
                  <a:cubicBezTo>
                    <a:pt x="287722" y="2262991"/>
                    <a:pt x="298723" y="2274514"/>
                    <a:pt x="309724" y="2276434"/>
                  </a:cubicBezTo>
                  <a:cubicBezTo>
                    <a:pt x="315224" y="2278355"/>
                    <a:pt x="323475" y="2280275"/>
                    <a:pt x="326225" y="2276434"/>
                  </a:cubicBezTo>
                  <a:cubicBezTo>
                    <a:pt x="333101" y="2266832"/>
                    <a:pt x="353727" y="2276434"/>
                    <a:pt x="348227" y="2249547"/>
                  </a:cubicBezTo>
                  <a:cubicBezTo>
                    <a:pt x="346852" y="2243786"/>
                    <a:pt x="341351" y="2238024"/>
                    <a:pt x="335851" y="2232262"/>
                  </a:cubicBezTo>
                  <a:lnTo>
                    <a:pt x="375729" y="2232262"/>
                  </a:lnTo>
                  <a:cubicBezTo>
                    <a:pt x="377104" y="2238024"/>
                    <a:pt x="377104" y="2245706"/>
                    <a:pt x="378479" y="2251468"/>
                  </a:cubicBezTo>
                  <a:cubicBezTo>
                    <a:pt x="371604" y="2253388"/>
                    <a:pt x="364728" y="2255309"/>
                    <a:pt x="357852" y="2259150"/>
                  </a:cubicBezTo>
                  <a:cubicBezTo>
                    <a:pt x="357852" y="2261070"/>
                    <a:pt x="359228" y="2262991"/>
                    <a:pt x="359228" y="2266832"/>
                  </a:cubicBezTo>
                  <a:cubicBezTo>
                    <a:pt x="361978" y="2266832"/>
                    <a:pt x="366103" y="2264911"/>
                    <a:pt x="368853" y="2264911"/>
                  </a:cubicBezTo>
                  <a:cubicBezTo>
                    <a:pt x="379854" y="2270673"/>
                    <a:pt x="394980" y="2255309"/>
                    <a:pt x="404606" y="2274514"/>
                  </a:cubicBezTo>
                  <a:cubicBezTo>
                    <a:pt x="422483" y="2309083"/>
                    <a:pt x="454110" y="2318686"/>
                    <a:pt x="482987" y="2299481"/>
                  </a:cubicBezTo>
                  <a:cubicBezTo>
                    <a:pt x="485738" y="2297560"/>
                    <a:pt x="491238" y="2303321"/>
                    <a:pt x="495363" y="2305242"/>
                  </a:cubicBezTo>
                  <a:cubicBezTo>
                    <a:pt x="496739" y="2305242"/>
                    <a:pt x="496739" y="2305242"/>
                    <a:pt x="498114" y="2307163"/>
                  </a:cubicBezTo>
                  <a:cubicBezTo>
                    <a:pt x="499489" y="2303321"/>
                    <a:pt x="499489" y="2299481"/>
                    <a:pt x="499489" y="2301401"/>
                  </a:cubicBezTo>
                  <a:cubicBezTo>
                    <a:pt x="509115" y="2301401"/>
                    <a:pt x="518740" y="2305242"/>
                    <a:pt x="528366" y="2303321"/>
                  </a:cubicBezTo>
                  <a:cubicBezTo>
                    <a:pt x="543492" y="2301401"/>
                    <a:pt x="558619" y="2293719"/>
                    <a:pt x="573745" y="2291799"/>
                  </a:cubicBezTo>
                  <a:cubicBezTo>
                    <a:pt x="597122" y="2287957"/>
                    <a:pt x="620498" y="2287957"/>
                    <a:pt x="643875" y="2280275"/>
                  </a:cubicBezTo>
                  <a:cubicBezTo>
                    <a:pt x="653501" y="2276434"/>
                    <a:pt x="660377" y="2278355"/>
                    <a:pt x="667252" y="2282196"/>
                  </a:cubicBezTo>
                  <a:cubicBezTo>
                    <a:pt x="624624" y="2307163"/>
                    <a:pt x="581995" y="2332129"/>
                    <a:pt x="539367" y="2355176"/>
                  </a:cubicBezTo>
                  <a:cubicBezTo>
                    <a:pt x="539367" y="2357096"/>
                    <a:pt x="540742" y="2359017"/>
                    <a:pt x="540742" y="2360937"/>
                  </a:cubicBezTo>
                  <a:cubicBezTo>
                    <a:pt x="543492" y="2360937"/>
                    <a:pt x="546243" y="2362858"/>
                    <a:pt x="551743" y="2364778"/>
                  </a:cubicBezTo>
                  <a:cubicBezTo>
                    <a:pt x="542117" y="2370540"/>
                    <a:pt x="537992" y="2372460"/>
                    <a:pt x="531116" y="2376301"/>
                  </a:cubicBezTo>
                  <a:cubicBezTo>
                    <a:pt x="543492" y="2387824"/>
                    <a:pt x="526991" y="2401268"/>
                    <a:pt x="533867" y="2416632"/>
                  </a:cubicBezTo>
                  <a:cubicBezTo>
                    <a:pt x="539367" y="2431996"/>
                    <a:pt x="535242" y="2455043"/>
                    <a:pt x="559994" y="2449281"/>
                  </a:cubicBezTo>
                  <a:cubicBezTo>
                    <a:pt x="535242" y="2466566"/>
                    <a:pt x="533867" y="2491532"/>
                    <a:pt x="550368" y="2518420"/>
                  </a:cubicBezTo>
                  <a:cubicBezTo>
                    <a:pt x="553118" y="2522261"/>
                    <a:pt x="554493" y="2529943"/>
                    <a:pt x="553118" y="2533784"/>
                  </a:cubicBezTo>
                  <a:cubicBezTo>
                    <a:pt x="550368" y="2547227"/>
                    <a:pt x="546243" y="2558751"/>
                    <a:pt x="543492" y="2568353"/>
                  </a:cubicBezTo>
                  <a:cubicBezTo>
                    <a:pt x="533867" y="2568353"/>
                    <a:pt x="528366" y="2566433"/>
                    <a:pt x="522866" y="2566433"/>
                  </a:cubicBezTo>
                  <a:cubicBezTo>
                    <a:pt x="509115" y="2568353"/>
                    <a:pt x="495363" y="2572194"/>
                    <a:pt x="481612" y="2576035"/>
                  </a:cubicBezTo>
                  <a:cubicBezTo>
                    <a:pt x="437609" y="2587558"/>
                    <a:pt x="392230" y="2599081"/>
                    <a:pt x="348227" y="2610604"/>
                  </a:cubicBezTo>
                  <a:cubicBezTo>
                    <a:pt x="311099" y="2620207"/>
                    <a:pt x="275346" y="2639412"/>
                    <a:pt x="238218" y="2643253"/>
                  </a:cubicBezTo>
                  <a:cubicBezTo>
                    <a:pt x="212091" y="2645174"/>
                    <a:pt x="188714" y="2664379"/>
                    <a:pt x="163962" y="2666300"/>
                  </a:cubicBezTo>
                  <a:cubicBezTo>
                    <a:pt x="147461" y="2668220"/>
                    <a:pt x="130959" y="2677823"/>
                    <a:pt x="115833" y="2687425"/>
                  </a:cubicBezTo>
                  <a:cubicBezTo>
                    <a:pt x="107582" y="2691266"/>
                    <a:pt x="100707" y="2700869"/>
                    <a:pt x="93831" y="2706630"/>
                  </a:cubicBezTo>
                  <a:cubicBezTo>
                    <a:pt x="92456" y="2706630"/>
                    <a:pt x="88331" y="2704710"/>
                    <a:pt x="86956" y="2706630"/>
                  </a:cubicBezTo>
                  <a:cubicBezTo>
                    <a:pt x="75955" y="2714312"/>
                    <a:pt x="66329" y="2721995"/>
                    <a:pt x="55328" y="2727756"/>
                  </a:cubicBezTo>
                  <a:cubicBezTo>
                    <a:pt x="47078" y="2733518"/>
                    <a:pt x="40202" y="2739279"/>
                    <a:pt x="31951" y="2745041"/>
                  </a:cubicBezTo>
                  <a:cubicBezTo>
                    <a:pt x="31951" y="2746961"/>
                    <a:pt x="33327" y="2748882"/>
                    <a:pt x="33327" y="2750802"/>
                  </a:cubicBezTo>
                  <a:cubicBezTo>
                    <a:pt x="30576" y="2750802"/>
                    <a:pt x="26451" y="2748882"/>
                    <a:pt x="22326" y="2746961"/>
                  </a:cubicBezTo>
                  <a:cubicBezTo>
                    <a:pt x="23701" y="2758484"/>
                    <a:pt x="25076" y="2766167"/>
                    <a:pt x="26451" y="2775769"/>
                  </a:cubicBezTo>
                  <a:cubicBezTo>
                    <a:pt x="25076" y="2775769"/>
                    <a:pt x="25076" y="2775769"/>
                    <a:pt x="23701" y="2777690"/>
                  </a:cubicBezTo>
                  <a:cubicBezTo>
                    <a:pt x="22326" y="2773849"/>
                    <a:pt x="20951" y="2770008"/>
                    <a:pt x="19575" y="2768087"/>
                  </a:cubicBezTo>
                  <a:cubicBezTo>
                    <a:pt x="7620" y="2787292"/>
                    <a:pt x="0" y="2804577"/>
                    <a:pt x="18200" y="2816100"/>
                  </a:cubicBezTo>
                  <a:cubicBezTo>
                    <a:pt x="16825" y="2825703"/>
                    <a:pt x="16825" y="2833385"/>
                    <a:pt x="16825" y="2839146"/>
                  </a:cubicBezTo>
                  <a:lnTo>
                    <a:pt x="20951" y="2879477"/>
                  </a:lnTo>
                  <a:cubicBezTo>
                    <a:pt x="22326" y="2896762"/>
                    <a:pt x="19575" y="2914047"/>
                    <a:pt x="34702" y="2919808"/>
                  </a:cubicBezTo>
                  <a:cubicBezTo>
                    <a:pt x="30576" y="2929411"/>
                    <a:pt x="30576" y="2973582"/>
                    <a:pt x="36077" y="2975503"/>
                  </a:cubicBezTo>
                  <a:cubicBezTo>
                    <a:pt x="45703" y="2981265"/>
                    <a:pt x="48453" y="2998549"/>
                    <a:pt x="56703" y="3006231"/>
                  </a:cubicBezTo>
                  <a:cubicBezTo>
                    <a:pt x="58079" y="3008152"/>
                    <a:pt x="59454" y="3011993"/>
                    <a:pt x="59454" y="3011993"/>
                  </a:cubicBezTo>
                  <a:cubicBezTo>
                    <a:pt x="48453" y="3029278"/>
                    <a:pt x="64954" y="3021595"/>
                    <a:pt x="67704" y="3029278"/>
                  </a:cubicBezTo>
                  <a:cubicBezTo>
                    <a:pt x="64954" y="3038880"/>
                    <a:pt x="59454" y="3048483"/>
                    <a:pt x="58079" y="3060006"/>
                  </a:cubicBezTo>
                  <a:cubicBezTo>
                    <a:pt x="56703" y="3071529"/>
                    <a:pt x="58079" y="3081132"/>
                    <a:pt x="70455" y="3075370"/>
                  </a:cubicBezTo>
                  <a:cubicBezTo>
                    <a:pt x="69079" y="3092655"/>
                    <a:pt x="67704" y="3108019"/>
                    <a:pt x="66329" y="3125304"/>
                  </a:cubicBezTo>
                  <a:cubicBezTo>
                    <a:pt x="67704" y="3125304"/>
                    <a:pt x="69079" y="3123383"/>
                    <a:pt x="69079" y="3123383"/>
                  </a:cubicBezTo>
                  <a:cubicBezTo>
                    <a:pt x="73205" y="3136827"/>
                    <a:pt x="75955" y="3148350"/>
                    <a:pt x="80080" y="3159873"/>
                  </a:cubicBezTo>
                  <a:cubicBezTo>
                    <a:pt x="86956" y="3159873"/>
                    <a:pt x="93831" y="3161793"/>
                    <a:pt x="102082" y="3163714"/>
                  </a:cubicBezTo>
                  <a:lnTo>
                    <a:pt x="102082" y="3169476"/>
                  </a:lnTo>
                  <a:cubicBezTo>
                    <a:pt x="97957" y="3171396"/>
                    <a:pt x="93831" y="3173317"/>
                    <a:pt x="89706" y="3175237"/>
                  </a:cubicBezTo>
                  <a:cubicBezTo>
                    <a:pt x="91081" y="3177158"/>
                    <a:pt x="93831" y="3177158"/>
                    <a:pt x="93831" y="3177158"/>
                  </a:cubicBezTo>
                  <a:cubicBezTo>
                    <a:pt x="95207" y="3205965"/>
                    <a:pt x="113083" y="3202124"/>
                    <a:pt x="125459" y="3209806"/>
                  </a:cubicBezTo>
                  <a:cubicBezTo>
                    <a:pt x="130959" y="3213647"/>
                    <a:pt x="137835" y="3215568"/>
                    <a:pt x="141960" y="3213647"/>
                  </a:cubicBezTo>
                  <a:cubicBezTo>
                    <a:pt x="150211" y="3207886"/>
                    <a:pt x="155711" y="3209806"/>
                    <a:pt x="155711" y="3221330"/>
                  </a:cubicBezTo>
                  <a:cubicBezTo>
                    <a:pt x="155711" y="3227091"/>
                    <a:pt x="152961" y="3234773"/>
                    <a:pt x="151586" y="3238614"/>
                  </a:cubicBezTo>
                  <a:cubicBezTo>
                    <a:pt x="161212" y="3238614"/>
                    <a:pt x="176338" y="3244376"/>
                    <a:pt x="184589" y="3236694"/>
                  </a:cubicBezTo>
                  <a:cubicBezTo>
                    <a:pt x="203840" y="3219409"/>
                    <a:pt x="221717" y="3234773"/>
                    <a:pt x="239593" y="3229011"/>
                  </a:cubicBezTo>
                  <a:cubicBezTo>
                    <a:pt x="249219" y="3225171"/>
                    <a:pt x="257469" y="3225171"/>
                    <a:pt x="271221" y="3221330"/>
                  </a:cubicBezTo>
                  <a:cubicBezTo>
                    <a:pt x="278096" y="3229011"/>
                    <a:pt x="284972" y="3227091"/>
                    <a:pt x="286347" y="3217489"/>
                  </a:cubicBezTo>
                  <a:cubicBezTo>
                    <a:pt x="297348" y="3217489"/>
                    <a:pt x="306973" y="3217489"/>
                    <a:pt x="316599" y="3215568"/>
                  </a:cubicBezTo>
                  <a:cubicBezTo>
                    <a:pt x="331725" y="3211727"/>
                    <a:pt x="345476" y="3205965"/>
                    <a:pt x="360603" y="3204045"/>
                  </a:cubicBezTo>
                  <a:cubicBezTo>
                    <a:pt x="370228" y="3202124"/>
                    <a:pt x="381229" y="3205965"/>
                    <a:pt x="392230" y="3204045"/>
                  </a:cubicBezTo>
                  <a:cubicBezTo>
                    <a:pt x="397731" y="3202124"/>
                    <a:pt x="401856" y="3190601"/>
                    <a:pt x="407356" y="3184840"/>
                  </a:cubicBezTo>
                  <a:cubicBezTo>
                    <a:pt x="412857" y="3204045"/>
                    <a:pt x="423858" y="3205965"/>
                    <a:pt x="441734" y="3192522"/>
                  </a:cubicBezTo>
                  <a:cubicBezTo>
                    <a:pt x="434859" y="3184840"/>
                    <a:pt x="426608" y="3179078"/>
                    <a:pt x="419732" y="3173317"/>
                  </a:cubicBezTo>
                  <a:cubicBezTo>
                    <a:pt x="426608" y="3169476"/>
                    <a:pt x="432108" y="3163714"/>
                    <a:pt x="437609" y="3161793"/>
                  </a:cubicBezTo>
                  <a:cubicBezTo>
                    <a:pt x="443109" y="3161793"/>
                    <a:pt x="447235" y="3163714"/>
                    <a:pt x="451360" y="3163714"/>
                  </a:cubicBezTo>
                  <a:cubicBezTo>
                    <a:pt x="455485" y="3163714"/>
                    <a:pt x="459611" y="3163714"/>
                    <a:pt x="463736" y="3161793"/>
                  </a:cubicBezTo>
                  <a:cubicBezTo>
                    <a:pt x="467861" y="3159873"/>
                    <a:pt x="470611" y="3157952"/>
                    <a:pt x="473362" y="3154111"/>
                  </a:cubicBezTo>
                  <a:cubicBezTo>
                    <a:pt x="473362" y="3159873"/>
                    <a:pt x="474737" y="3167555"/>
                    <a:pt x="474737" y="3173317"/>
                  </a:cubicBezTo>
                  <a:cubicBezTo>
                    <a:pt x="474737" y="3179078"/>
                    <a:pt x="471987" y="3184840"/>
                    <a:pt x="470611" y="3190601"/>
                  </a:cubicBezTo>
                  <a:cubicBezTo>
                    <a:pt x="474737" y="3190601"/>
                    <a:pt x="478862" y="3190601"/>
                    <a:pt x="484363" y="3188681"/>
                  </a:cubicBezTo>
                  <a:cubicBezTo>
                    <a:pt x="489863" y="3200204"/>
                    <a:pt x="474737" y="3225171"/>
                    <a:pt x="495363" y="3227091"/>
                  </a:cubicBezTo>
                  <a:cubicBezTo>
                    <a:pt x="493988" y="3234773"/>
                    <a:pt x="492613" y="3240535"/>
                    <a:pt x="491238" y="3248217"/>
                  </a:cubicBezTo>
                  <a:cubicBezTo>
                    <a:pt x="499489" y="3248217"/>
                    <a:pt x="507739" y="3250137"/>
                    <a:pt x="520115" y="3252058"/>
                  </a:cubicBezTo>
                  <a:cubicBezTo>
                    <a:pt x="514615" y="3261660"/>
                    <a:pt x="510490" y="3269343"/>
                    <a:pt x="504989" y="3277025"/>
                  </a:cubicBezTo>
                  <a:cubicBezTo>
                    <a:pt x="509115" y="3275104"/>
                    <a:pt x="513240" y="3275104"/>
                    <a:pt x="521491" y="3273183"/>
                  </a:cubicBezTo>
                  <a:cubicBezTo>
                    <a:pt x="503614" y="3296230"/>
                    <a:pt x="522866" y="3298150"/>
                    <a:pt x="529741" y="3311594"/>
                  </a:cubicBezTo>
                  <a:cubicBezTo>
                    <a:pt x="533867" y="3296230"/>
                    <a:pt x="536617" y="3286627"/>
                    <a:pt x="537992" y="3278945"/>
                  </a:cubicBezTo>
                  <a:cubicBezTo>
                    <a:pt x="544867" y="3288548"/>
                    <a:pt x="553118" y="3300071"/>
                    <a:pt x="561369" y="3313515"/>
                  </a:cubicBezTo>
                  <a:cubicBezTo>
                    <a:pt x="562744" y="3313515"/>
                    <a:pt x="565494" y="3309673"/>
                    <a:pt x="566869" y="3311594"/>
                  </a:cubicBezTo>
                  <a:cubicBezTo>
                    <a:pt x="581995" y="3321196"/>
                    <a:pt x="588871" y="3311594"/>
                    <a:pt x="594371" y="3292389"/>
                  </a:cubicBezTo>
                  <a:cubicBezTo>
                    <a:pt x="595746" y="3288548"/>
                    <a:pt x="602622" y="3286627"/>
                    <a:pt x="603997" y="3284707"/>
                  </a:cubicBezTo>
                  <a:cubicBezTo>
                    <a:pt x="601247" y="3296230"/>
                    <a:pt x="597122" y="3307753"/>
                    <a:pt x="592996" y="3321196"/>
                  </a:cubicBezTo>
                  <a:cubicBezTo>
                    <a:pt x="576495" y="3325038"/>
                    <a:pt x="557243" y="3330799"/>
                    <a:pt x="537992" y="3336561"/>
                  </a:cubicBezTo>
                  <a:cubicBezTo>
                    <a:pt x="520115" y="3342322"/>
                    <a:pt x="502239" y="3351925"/>
                    <a:pt x="482987" y="3355766"/>
                  </a:cubicBezTo>
                  <a:cubicBezTo>
                    <a:pt x="456860" y="3361528"/>
                    <a:pt x="430733" y="3365368"/>
                    <a:pt x="403231" y="3371130"/>
                  </a:cubicBezTo>
                  <a:cubicBezTo>
                    <a:pt x="371604" y="3378812"/>
                    <a:pt x="339976" y="3386494"/>
                    <a:pt x="308349" y="3396096"/>
                  </a:cubicBezTo>
                  <a:cubicBezTo>
                    <a:pt x="282221" y="3403779"/>
                    <a:pt x="257469" y="3415302"/>
                    <a:pt x="231342" y="3422984"/>
                  </a:cubicBezTo>
                  <a:cubicBezTo>
                    <a:pt x="213466" y="3428746"/>
                    <a:pt x="195590" y="3430666"/>
                    <a:pt x="179088" y="3440269"/>
                  </a:cubicBezTo>
                  <a:cubicBezTo>
                    <a:pt x="162587" y="3449871"/>
                    <a:pt x="139210" y="3447951"/>
                    <a:pt x="133710" y="3480599"/>
                  </a:cubicBezTo>
                  <a:cubicBezTo>
                    <a:pt x="124084" y="3472917"/>
                    <a:pt x="117208" y="3476759"/>
                    <a:pt x="115833" y="3490202"/>
                  </a:cubicBezTo>
                  <a:cubicBezTo>
                    <a:pt x="115833" y="3494043"/>
                    <a:pt x="114458" y="3497884"/>
                    <a:pt x="111708" y="3497884"/>
                  </a:cubicBezTo>
                  <a:cubicBezTo>
                    <a:pt x="96582" y="3503646"/>
                    <a:pt x="100707" y="3515169"/>
                    <a:pt x="107582" y="3526692"/>
                  </a:cubicBezTo>
                  <a:cubicBezTo>
                    <a:pt x="115833" y="3540135"/>
                    <a:pt x="115833" y="3553579"/>
                    <a:pt x="114458" y="3568943"/>
                  </a:cubicBezTo>
                  <a:cubicBezTo>
                    <a:pt x="111708" y="3590069"/>
                    <a:pt x="108958" y="3613115"/>
                    <a:pt x="106207" y="3634241"/>
                  </a:cubicBezTo>
                  <a:cubicBezTo>
                    <a:pt x="106207" y="3640003"/>
                    <a:pt x="110333" y="3645764"/>
                    <a:pt x="113083" y="3651526"/>
                  </a:cubicBezTo>
                  <a:lnTo>
                    <a:pt x="117208" y="3663049"/>
                  </a:lnTo>
                  <a:lnTo>
                    <a:pt x="117208" y="3695698"/>
                  </a:lnTo>
                  <a:cubicBezTo>
                    <a:pt x="122709" y="3695698"/>
                    <a:pt x="129584" y="3693777"/>
                    <a:pt x="136460" y="3693777"/>
                  </a:cubicBezTo>
                  <a:cubicBezTo>
                    <a:pt x="136460" y="3693777"/>
                    <a:pt x="136460" y="3695698"/>
                    <a:pt x="137835" y="3695698"/>
                  </a:cubicBezTo>
                  <a:cubicBezTo>
                    <a:pt x="133710" y="3697618"/>
                    <a:pt x="130959" y="3699539"/>
                    <a:pt x="126834" y="3703380"/>
                  </a:cubicBezTo>
                  <a:cubicBezTo>
                    <a:pt x="135085" y="3716823"/>
                    <a:pt x="119958" y="3751393"/>
                    <a:pt x="152961" y="3743710"/>
                  </a:cubicBezTo>
                  <a:cubicBezTo>
                    <a:pt x="143335" y="3755234"/>
                    <a:pt x="137835" y="3762916"/>
                    <a:pt x="133710" y="3766757"/>
                  </a:cubicBezTo>
                  <a:cubicBezTo>
                    <a:pt x="136460" y="3776359"/>
                    <a:pt x="139210" y="3782121"/>
                    <a:pt x="140585" y="3787883"/>
                  </a:cubicBezTo>
                  <a:cubicBezTo>
                    <a:pt x="135085" y="3793644"/>
                    <a:pt x="130959" y="3799406"/>
                    <a:pt x="126834" y="3803247"/>
                  </a:cubicBezTo>
                  <a:cubicBezTo>
                    <a:pt x="132334" y="3810929"/>
                    <a:pt x="137835" y="3816691"/>
                    <a:pt x="140585" y="3822452"/>
                  </a:cubicBezTo>
                  <a:cubicBezTo>
                    <a:pt x="146086" y="3814770"/>
                    <a:pt x="151586" y="3807088"/>
                    <a:pt x="157086" y="3807088"/>
                  </a:cubicBezTo>
                  <a:cubicBezTo>
                    <a:pt x="162587" y="3807088"/>
                    <a:pt x="169462" y="3820531"/>
                    <a:pt x="176338" y="3828213"/>
                  </a:cubicBezTo>
                  <a:cubicBezTo>
                    <a:pt x="176338" y="3830134"/>
                    <a:pt x="172213" y="3832055"/>
                    <a:pt x="170838" y="3832055"/>
                  </a:cubicBezTo>
                  <a:cubicBezTo>
                    <a:pt x="161212" y="3816691"/>
                    <a:pt x="151586" y="3814770"/>
                    <a:pt x="141960" y="3832055"/>
                  </a:cubicBezTo>
                  <a:cubicBezTo>
                    <a:pt x="141960" y="3832055"/>
                    <a:pt x="140585" y="3832055"/>
                    <a:pt x="140585" y="3830134"/>
                  </a:cubicBezTo>
                  <a:cubicBezTo>
                    <a:pt x="140585" y="3828213"/>
                    <a:pt x="140585" y="3828213"/>
                    <a:pt x="139210" y="3826293"/>
                  </a:cubicBezTo>
                  <a:cubicBezTo>
                    <a:pt x="133710" y="3833975"/>
                    <a:pt x="135085" y="3839736"/>
                    <a:pt x="141960" y="3845498"/>
                  </a:cubicBezTo>
                  <a:cubicBezTo>
                    <a:pt x="151586" y="3853180"/>
                    <a:pt x="150211" y="3858942"/>
                    <a:pt x="144710" y="3868544"/>
                  </a:cubicBezTo>
                  <a:cubicBezTo>
                    <a:pt x="147461" y="3870465"/>
                    <a:pt x="151586" y="3874306"/>
                    <a:pt x="151586" y="3876226"/>
                  </a:cubicBezTo>
                  <a:cubicBezTo>
                    <a:pt x="151586" y="3885829"/>
                    <a:pt x="165337" y="3891591"/>
                    <a:pt x="154336" y="3903114"/>
                  </a:cubicBezTo>
                  <a:cubicBezTo>
                    <a:pt x="159837" y="3912716"/>
                    <a:pt x="162587" y="3922319"/>
                    <a:pt x="174963" y="3926160"/>
                  </a:cubicBezTo>
                  <a:cubicBezTo>
                    <a:pt x="185964" y="3930001"/>
                    <a:pt x="188714" y="3922319"/>
                    <a:pt x="195590" y="3920398"/>
                  </a:cubicBezTo>
                  <a:cubicBezTo>
                    <a:pt x="202465" y="3918478"/>
                    <a:pt x="210716" y="3924239"/>
                    <a:pt x="217591" y="3926160"/>
                  </a:cubicBezTo>
                  <a:cubicBezTo>
                    <a:pt x="220341" y="3926160"/>
                    <a:pt x="223092" y="3920398"/>
                    <a:pt x="223092" y="3918478"/>
                  </a:cubicBezTo>
                  <a:cubicBezTo>
                    <a:pt x="232717" y="3920398"/>
                    <a:pt x="242343" y="3924239"/>
                    <a:pt x="250594" y="3922319"/>
                  </a:cubicBezTo>
                  <a:cubicBezTo>
                    <a:pt x="262970" y="3920398"/>
                    <a:pt x="269845" y="3926160"/>
                    <a:pt x="271221" y="3941524"/>
                  </a:cubicBezTo>
                  <a:cubicBezTo>
                    <a:pt x="272596" y="3958809"/>
                    <a:pt x="279471" y="3960729"/>
                    <a:pt x="289097" y="3958809"/>
                  </a:cubicBezTo>
                  <a:cubicBezTo>
                    <a:pt x="297348" y="3956888"/>
                    <a:pt x="304223" y="3953047"/>
                    <a:pt x="312474" y="3951127"/>
                  </a:cubicBezTo>
                  <a:cubicBezTo>
                    <a:pt x="308349" y="3945365"/>
                    <a:pt x="302848" y="3939604"/>
                    <a:pt x="295973" y="3931921"/>
                  </a:cubicBezTo>
                  <a:cubicBezTo>
                    <a:pt x="302848" y="3930001"/>
                    <a:pt x="309724" y="3926160"/>
                    <a:pt x="315224" y="3926160"/>
                  </a:cubicBezTo>
                  <a:cubicBezTo>
                    <a:pt x="326225" y="3924239"/>
                    <a:pt x="335851" y="3922319"/>
                    <a:pt x="346852" y="3922319"/>
                  </a:cubicBezTo>
                  <a:cubicBezTo>
                    <a:pt x="350977" y="3922319"/>
                    <a:pt x="355102" y="3926160"/>
                    <a:pt x="359228" y="3931921"/>
                  </a:cubicBezTo>
                  <a:cubicBezTo>
                    <a:pt x="341351" y="3931921"/>
                    <a:pt x="324850" y="3931921"/>
                    <a:pt x="312474" y="3951127"/>
                  </a:cubicBezTo>
                  <a:cubicBezTo>
                    <a:pt x="316599" y="3953047"/>
                    <a:pt x="322100" y="3954968"/>
                    <a:pt x="326225" y="3954968"/>
                  </a:cubicBezTo>
                  <a:cubicBezTo>
                    <a:pt x="349602" y="3953047"/>
                    <a:pt x="374354" y="3951127"/>
                    <a:pt x="397731" y="3949206"/>
                  </a:cubicBezTo>
                  <a:cubicBezTo>
                    <a:pt x="421108" y="3947286"/>
                    <a:pt x="443109" y="3943444"/>
                    <a:pt x="467861" y="3941524"/>
                  </a:cubicBezTo>
                  <a:cubicBezTo>
                    <a:pt x="474737" y="3981855"/>
                    <a:pt x="481612" y="4020265"/>
                    <a:pt x="487113" y="4058675"/>
                  </a:cubicBezTo>
                  <a:cubicBezTo>
                    <a:pt x="484363" y="4060596"/>
                    <a:pt x="481612" y="4062517"/>
                    <a:pt x="478862" y="4062517"/>
                  </a:cubicBezTo>
                  <a:cubicBezTo>
                    <a:pt x="482987" y="4070199"/>
                    <a:pt x="488488" y="4077881"/>
                    <a:pt x="489863" y="4085563"/>
                  </a:cubicBezTo>
                  <a:cubicBezTo>
                    <a:pt x="491238" y="4097086"/>
                    <a:pt x="489863" y="4108609"/>
                    <a:pt x="489863" y="4116291"/>
                  </a:cubicBezTo>
                  <a:cubicBezTo>
                    <a:pt x="499489" y="4120132"/>
                    <a:pt x="504989" y="4122053"/>
                    <a:pt x="511865" y="4123973"/>
                  </a:cubicBezTo>
                  <a:cubicBezTo>
                    <a:pt x="510490" y="4123973"/>
                    <a:pt x="509115" y="4125894"/>
                    <a:pt x="506364" y="4125894"/>
                  </a:cubicBezTo>
                  <a:cubicBezTo>
                    <a:pt x="507739" y="4139337"/>
                    <a:pt x="510490" y="4154702"/>
                    <a:pt x="511865" y="4173907"/>
                  </a:cubicBezTo>
                  <a:lnTo>
                    <a:pt x="533867" y="4173907"/>
                  </a:lnTo>
                  <a:cubicBezTo>
                    <a:pt x="537992" y="4173907"/>
                    <a:pt x="542117" y="4177748"/>
                    <a:pt x="543492" y="4179668"/>
                  </a:cubicBezTo>
                  <a:cubicBezTo>
                    <a:pt x="548993" y="4202715"/>
                    <a:pt x="561369" y="4210397"/>
                    <a:pt x="577870" y="4204635"/>
                  </a:cubicBezTo>
                  <a:cubicBezTo>
                    <a:pt x="584746" y="4202715"/>
                    <a:pt x="592996" y="4202715"/>
                    <a:pt x="599872" y="4202715"/>
                  </a:cubicBezTo>
                  <a:lnTo>
                    <a:pt x="616373" y="4202715"/>
                  </a:lnTo>
                  <a:cubicBezTo>
                    <a:pt x="621874" y="4202715"/>
                    <a:pt x="627374" y="4200794"/>
                    <a:pt x="632874" y="4198873"/>
                  </a:cubicBezTo>
                  <a:cubicBezTo>
                    <a:pt x="634250" y="4193112"/>
                    <a:pt x="634250" y="4187350"/>
                    <a:pt x="635625" y="4179668"/>
                  </a:cubicBezTo>
                  <a:cubicBezTo>
                    <a:pt x="639750" y="4179668"/>
                    <a:pt x="642500" y="4177748"/>
                    <a:pt x="646626" y="4177748"/>
                  </a:cubicBezTo>
                  <a:cubicBezTo>
                    <a:pt x="672753" y="4173907"/>
                    <a:pt x="700255" y="4168145"/>
                    <a:pt x="727757" y="4164304"/>
                  </a:cubicBezTo>
                  <a:cubicBezTo>
                    <a:pt x="727757" y="4164304"/>
                    <a:pt x="729132" y="4168145"/>
                    <a:pt x="730507" y="4173907"/>
                  </a:cubicBezTo>
                  <a:cubicBezTo>
                    <a:pt x="726382" y="4175827"/>
                    <a:pt x="723632" y="4177748"/>
                    <a:pt x="720881" y="4179668"/>
                  </a:cubicBezTo>
                  <a:cubicBezTo>
                    <a:pt x="731882" y="4195033"/>
                    <a:pt x="747009" y="4196953"/>
                    <a:pt x="756634" y="4185430"/>
                  </a:cubicBezTo>
                  <a:cubicBezTo>
                    <a:pt x="751134" y="4179668"/>
                    <a:pt x="747009" y="4175827"/>
                    <a:pt x="740133" y="4170066"/>
                  </a:cubicBezTo>
                  <a:lnTo>
                    <a:pt x="744258" y="4164304"/>
                  </a:lnTo>
                  <a:lnTo>
                    <a:pt x="755259" y="4164304"/>
                  </a:lnTo>
                  <a:lnTo>
                    <a:pt x="755259" y="4162384"/>
                  </a:lnTo>
                  <a:cubicBezTo>
                    <a:pt x="760760" y="4164304"/>
                    <a:pt x="764885" y="4168145"/>
                    <a:pt x="770385" y="4162384"/>
                  </a:cubicBezTo>
                  <a:lnTo>
                    <a:pt x="775886" y="4162384"/>
                  </a:lnTo>
                  <a:lnTo>
                    <a:pt x="824015" y="4166225"/>
                  </a:lnTo>
                  <a:cubicBezTo>
                    <a:pt x="829515" y="4166225"/>
                    <a:pt x="832265" y="4164304"/>
                    <a:pt x="835016" y="4160463"/>
                  </a:cubicBezTo>
                  <a:cubicBezTo>
                    <a:pt x="841891" y="4175827"/>
                    <a:pt x="847392" y="4189271"/>
                    <a:pt x="854267" y="4206556"/>
                  </a:cubicBezTo>
                  <a:cubicBezTo>
                    <a:pt x="852892" y="4206556"/>
                    <a:pt x="850142" y="4208476"/>
                    <a:pt x="847392" y="4208476"/>
                  </a:cubicBezTo>
                  <a:cubicBezTo>
                    <a:pt x="865268" y="4248807"/>
                    <a:pt x="876269" y="4291058"/>
                    <a:pt x="859768" y="4337151"/>
                  </a:cubicBezTo>
                  <a:cubicBezTo>
                    <a:pt x="861143" y="4352515"/>
                    <a:pt x="863893" y="4367879"/>
                    <a:pt x="865268" y="4387084"/>
                  </a:cubicBezTo>
                  <a:lnTo>
                    <a:pt x="879019" y="4387084"/>
                  </a:lnTo>
                  <a:cubicBezTo>
                    <a:pt x="876269" y="4396687"/>
                    <a:pt x="873519" y="4402449"/>
                    <a:pt x="872144" y="4408210"/>
                  </a:cubicBezTo>
                  <a:cubicBezTo>
                    <a:pt x="872144" y="4417813"/>
                    <a:pt x="887270" y="4421654"/>
                    <a:pt x="876269" y="4435097"/>
                  </a:cubicBezTo>
                  <a:lnTo>
                    <a:pt x="879019" y="4442779"/>
                  </a:lnTo>
                  <a:cubicBezTo>
                    <a:pt x="892770" y="4467746"/>
                    <a:pt x="907896" y="4490792"/>
                    <a:pt x="923023" y="4519600"/>
                  </a:cubicBezTo>
                  <a:cubicBezTo>
                    <a:pt x="912022" y="4527282"/>
                    <a:pt x="902396" y="4534964"/>
                    <a:pt x="890020" y="4542647"/>
                  </a:cubicBezTo>
                  <a:cubicBezTo>
                    <a:pt x="902396" y="4544567"/>
                    <a:pt x="903771" y="4554170"/>
                    <a:pt x="899646" y="4567613"/>
                  </a:cubicBezTo>
                  <a:cubicBezTo>
                    <a:pt x="898271" y="4571454"/>
                    <a:pt x="901021" y="4581057"/>
                    <a:pt x="902396" y="4582977"/>
                  </a:cubicBezTo>
                  <a:cubicBezTo>
                    <a:pt x="917522" y="4588739"/>
                    <a:pt x="931273" y="4609865"/>
                    <a:pt x="949150" y="4602182"/>
                  </a:cubicBezTo>
                  <a:cubicBezTo>
                    <a:pt x="949150" y="4606023"/>
                    <a:pt x="947775" y="4611785"/>
                    <a:pt x="946400" y="4613706"/>
                  </a:cubicBezTo>
                  <a:cubicBezTo>
                    <a:pt x="935399" y="4621388"/>
                    <a:pt x="924398" y="4627149"/>
                    <a:pt x="913397" y="4634831"/>
                  </a:cubicBezTo>
                  <a:lnTo>
                    <a:pt x="929898" y="4646354"/>
                  </a:lnTo>
                  <a:cubicBezTo>
                    <a:pt x="932648" y="4640593"/>
                    <a:pt x="934023" y="4634831"/>
                    <a:pt x="936774" y="4629070"/>
                  </a:cubicBezTo>
                  <a:cubicBezTo>
                    <a:pt x="945024" y="4634831"/>
                    <a:pt x="951900" y="4638673"/>
                    <a:pt x="960151" y="4644434"/>
                  </a:cubicBezTo>
                  <a:cubicBezTo>
                    <a:pt x="956025" y="4648275"/>
                    <a:pt x="953275" y="4650195"/>
                    <a:pt x="950525" y="4652116"/>
                  </a:cubicBezTo>
                  <a:cubicBezTo>
                    <a:pt x="953275" y="4654036"/>
                    <a:pt x="956025" y="4657878"/>
                    <a:pt x="960151" y="4659798"/>
                  </a:cubicBezTo>
                  <a:cubicBezTo>
                    <a:pt x="964276" y="4661068"/>
                    <a:pt x="968401" y="4659798"/>
                    <a:pt x="971151" y="4661068"/>
                  </a:cubicBezTo>
                  <a:cubicBezTo>
                    <a:pt x="978027" y="4652116"/>
                    <a:pt x="983527" y="4640593"/>
                    <a:pt x="990403" y="4634831"/>
                  </a:cubicBezTo>
                  <a:cubicBezTo>
                    <a:pt x="998654" y="4629070"/>
                    <a:pt x="1222796" y="4596421"/>
                    <a:pt x="1231047" y="4594500"/>
                  </a:cubicBezTo>
                  <a:cubicBezTo>
                    <a:pt x="1242048" y="4592580"/>
                    <a:pt x="1254424" y="4594500"/>
                    <a:pt x="1265425" y="4596421"/>
                  </a:cubicBezTo>
                  <a:lnTo>
                    <a:pt x="1236548" y="4613706"/>
                  </a:lnTo>
                  <a:lnTo>
                    <a:pt x="1240673" y="4625229"/>
                  </a:lnTo>
                  <a:cubicBezTo>
                    <a:pt x="1254424" y="4623308"/>
                    <a:pt x="1265425" y="4623308"/>
                    <a:pt x="1276426" y="4619467"/>
                  </a:cubicBezTo>
                  <a:cubicBezTo>
                    <a:pt x="1283301" y="4617547"/>
                    <a:pt x="1294302" y="4619467"/>
                    <a:pt x="1295677" y="4604103"/>
                  </a:cubicBezTo>
                  <a:cubicBezTo>
                    <a:pt x="1305303" y="4613706"/>
                    <a:pt x="1314929" y="4615626"/>
                    <a:pt x="1327305" y="4607944"/>
                  </a:cubicBezTo>
                  <a:cubicBezTo>
                    <a:pt x="1334180" y="4604103"/>
                    <a:pt x="1342431" y="4604103"/>
                    <a:pt x="1349307" y="4602182"/>
                  </a:cubicBezTo>
                  <a:cubicBezTo>
                    <a:pt x="1365808" y="4600262"/>
                    <a:pt x="1382309" y="4598341"/>
                    <a:pt x="1398811" y="4594500"/>
                  </a:cubicBezTo>
                  <a:lnTo>
                    <a:pt x="1415312" y="4594500"/>
                  </a:lnTo>
                  <a:cubicBezTo>
                    <a:pt x="1416687" y="4590660"/>
                    <a:pt x="1416687" y="4584898"/>
                    <a:pt x="1416687" y="4584898"/>
                  </a:cubicBezTo>
                  <a:cubicBezTo>
                    <a:pt x="1431813" y="4584898"/>
                    <a:pt x="1444189" y="4586818"/>
                    <a:pt x="1457940" y="4586818"/>
                  </a:cubicBezTo>
                  <a:cubicBezTo>
                    <a:pt x="1473067" y="4586818"/>
                    <a:pt x="1479942" y="4573375"/>
                    <a:pt x="1474442" y="4552249"/>
                  </a:cubicBezTo>
                  <a:cubicBezTo>
                    <a:pt x="1478567" y="4552249"/>
                    <a:pt x="1484067" y="4554170"/>
                    <a:pt x="1486818" y="4554170"/>
                  </a:cubicBezTo>
                  <a:cubicBezTo>
                    <a:pt x="1488193" y="4561852"/>
                    <a:pt x="1486818" y="4571454"/>
                    <a:pt x="1489568" y="4573375"/>
                  </a:cubicBezTo>
                  <a:cubicBezTo>
                    <a:pt x="1493693" y="4577215"/>
                    <a:pt x="1500569" y="4577215"/>
                    <a:pt x="1506069" y="4575295"/>
                  </a:cubicBezTo>
                  <a:cubicBezTo>
                    <a:pt x="1512945" y="4573375"/>
                    <a:pt x="1521195" y="4563772"/>
                    <a:pt x="1523946" y="4567613"/>
                  </a:cubicBezTo>
                  <a:cubicBezTo>
                    <a:pt x="1537697" y="4582977"/>
                    <a:pt x="1547322" y="4569534"/>
                    <a:pt x="1554198" y="4561852"/>
                  </a:cubicBezTo>
                  <a:cubicBezTo>
                    <a:pt x="1559698" y="4563772"/>
                    <a:pt x="1562449" y="4569534"/>
                    <a:pt x="1565199" y="4567613"/>
                  </a:cubicBezTo>
                  <a:cubicBezTo>
                    <a:pt x="1572074" y="4565693"/>
                    <a:pt x="1580325" y="4563772"/>
                    <a:pt x="1587201" y="4561852"/>
                  </a:cubicBezTo>
                  <a:cubicBezTo>
                    <a:pt x="1602327" y="4556090"/>
                    <a:pt x="1618828" y="4552249"/>
                    <a:pt x="1633954" y="4552249"/>
                  </a:cubicBezTo>
                  <a:cubicBezTo>
                    <a:pt x="1654581" y="4550328"/>
                    <a:pt x="1673833" y="4542647"/>
                    <a:pt x="1694459" y="4540726"/>
                  </a:cubicBezTo>
                  <a:cubicBezTo>
                    <a:pt x="1704085" y="4538805"/>
                    <a:pt x="1713711" y="4542647"/>
                    <a:pt x="1723336" y="4544567"/>
                  </a:cubicBezTo>
                  <a:cubicBezTo>
                    <a:pt x="1726087" y="4544567"/>
                    <a:pt x="1730212" y="4544567"/>
                    <a:pt x="1730212" y="4542647"/>
                  </a:cubicBezTo>
                  <a:cubicBezTo>
                    <a:pt x="1730212" y="4523441"/>
                    <a:pt x="1752214" y="4533044"/>
                    <a:pt x="1749464" y="4511918"/>
                  </a:cubicBezTo>
                  <a:cubicBezTo>
                    <a:pt x="1752214" y="4513839"/>
                    <a:pt x="1754964" y="4513839"/>
                    <a:pt x="1756339" y="4517680"/>
                  </a:cubicBezTo>
                  <a:cubicBezTo>
                    <a:pt x="1760464" y="4523441"/>
                    <a:pt x="1763215" y="4529202"/>
                    <a:pt x="1767340" y="4534964"/>
                  </a:cubicBezTo>
                  <a:cubicBezTo>
                    <a:pt x="1767340" y="4527282"/>
                    <a:pt x="1767340" y="4521521"/>
                    <a:pt x="1765965" y="4513839"/>
                  </a:cubicBezTo>
                  <a:cubicBezTo>
                    <a:pt x="1779716" y="4523441"/>
                    <a:pt x="1793467" y="4533044"/>
                    <a:pt x="1803093" y="4540726"/>
                  </a:cubicBezTo>
                  <a:cubicBezTo>
                    <a:pt x="1812719" y="4531123"/>
                    <a:pt x="1820969" y="4527282"/>
                    <a:pt x="1826470" y="4517680"/>
                  </a:cubicBezTo>
                  <a:cubicBezTo>
                    <a:pt x="1831970" y="4506157"/>
                    <a:pt x="1830595" y="4504236"/>
                    <a:pt x="1840221" y="4513839"/>
                  </a:cubicBezTo>
                  <a:cubicBezTo>
                    <a:pt x="1838846" y="4515759"/>
                    <a:pt x="1836095" y="4517680"/>
                    <a:pt x="1833345" y="4521521"/>
                  </a:cubicBezTo>
                  <a:cubicBezTo>
                    <a:pt x="1849847" y="4515759"/>
                    <a:pt x="1864973" y="4504236"/>
                    <a:pt x="1881474" y="4506157"/>
                  </a:cubicBezTo>
                  <a:cubicBezTo>
                    <a:pt x="1897975" y="4506157"/>
                    <a:pt x="1914477" y="4509997"/>
                    <a:pt x="1929603" y="4496554"/>
                  </a:cubicBezTo>
                  <a:cubicBezTo>
                    <a:pt x="1930978" y="4502315"/>
                    <a:pt x="1930978" y="4508077"/>
                    <a:pt x="1933728" y="4509997"/>
                  </a:cubicBezTo>
                  <a:cubicBezTo>
                    <a:pt x="1937854" y="4513839"/>
                    <a:pt x="1944729" y="4515759"/>
                    <a:pt x="1946104" y="4513839"/>
                  </a:cubicBezTo>
                  <a:cubicBezTo>
                    <a:pt x="1954355" y="4496554"/>
                    <a:pt x="1968106" y="4498474"/>
                    <a:pt x="1976357" y="4508077"/>
                  </a:cubicBezTo>
                  <a:cubicBezTo>
                    <a:pt x="1987358" y="4519600"/>
                    <a:pt x="1994233" y="4509997"/>
                    <a:pt x="2003859" y="4508077"/>
                  </a:cubicBezTo>
                  <a:cubicBezTo>
                    <a:pt x="1995608" y="4502315"/>
                    <a:pt x="1988733" y="4496554"/>
                    <a:pt x="1981857" y="4492713"/>
                  </a:cubicBezTo>
                  <a:cubicBezTo>
                    <a:pt x="1983232" y="4490792"/>
                    <a:pt x="1983232" y="4488872"/>
                    <a:pt x="1984607" y="4486951"/>
                  </a:cubicBezTo>
                  <a:cubicBezTo>
                    <a:pt x="1988733" y="4488872"/>
                    <a:pt x="1994233" y="4490792"/>
                    <a:pt x="1998358" y="4494634"/>
                  </a:cubicBezTo>
                  <a:cubicBezTo>
                    <a:pt x="1999734" y="4486951"/>
                    <a:pt x="2002484" y="4481189"/>
                    <a:pt x="2003859" y="4475428"/>
                  </a:cubicBezTo>
                  <a:cubicBezTo>
                    <a:pt x="2017610" y="4485031"/>
                    <a:pt x="2029986" y="4492713"/>
                    <a:pt x="2045112" y="4479269"/>
                  </a:cubicBezTo>
                  <a:cubicBezTo>
                    <a:pt x="2047863" y="4477349"/>
                    <a:pt x="2058863" y="4465826"/>
                    <a:pt x="2056113" y="4485031"/>
                  </a:cubicBezTo>
                  <a:cubicBezTo>
                    <a:pt x="2049238" y="4490792"/>
                    <a:pt x="2042362" y="4496554"/>
                    <a:pt x="2035486" y="4500395"/>
                  </a:cubicBezTo>
                  <a:cubicBezTo>
                    <a:pt x="2035486" y="4502315"/>
                    <a:pt x="2036862" y="4502315"/>
                    <a:pt x="2036862" y="4504236"/>
                  </a:cubicBezTo>
                  <a:cubicBezTo>
                    <a:pt x="2045112" y="4502315"/>
                    <a:pt x="2054738" y="4500395"/>
                    <a:pt x="2064364" y="4498474"/>
                  </a:cubicBezTo>
                  <a:cubicBezTo>
                    <a:pt x="2061614" y="4492713"/>
                    <a:pt x="2060238" y="4488872"/>
                    <a:pt x="2058863" y="4485031"/>
                  </a:cubicBezTo>
                  <a:cubicBezTo>
                    <a:pt x="2068489" y="4486951"/>
                    <a:pt x="2079490" y="4488872"/>
                    <a:pt x="2089116" y="4486951"/>
                  </a:cubicBezTo>
                  <a:cubicBezTo>
                    <a:pt x="2109743" y="4485031"/>
                    <a:pt x="2124869" y="4456223"/>
                    <a:pt x="2149621" y="4467746"/>
                  </a:cubicBezTo>
                  <a:cubicBezTo>
                    <a:pt x="2157871" y="4471587"/>
                    <a:pt x="2177123" y="4467746"/>
                    <a:pt x="2178498" y="4442779"/>
                  </a:cubicBezTo>
                  <a:cubicBezTo>
                    <a:pt x="2178498" y="4448541"/>
                    <a:pt x="2178498" y="4456223"/>
                    <a:pt x="2179873" y="4460064"/>
                  </a:cubicBezTo>
                  <a:cubicBezTo>
                    <a:pt x="2193624" y="4454302"/>
                    <a:pt x="2206000" y="4448541"/>
                    <a:pt x="2219751" y="4442779"/>
                  </a:cubicBezTo>
                  <a:cubicBezTo>
                    <a:pt x="2219751" y="4444700"/>
                    <a:pt x="2217001" y="4450462"/>
                    <a:pt x="2218376" y="4454302"/>
                  </a:cubicBezTo>
                  <a:cubicBezTo>
                    <a:pt x="2218376" y="4460064"/>
                    <a:pt x="2221126" y="4465826"/>
                    <a:pt x="2223876" y="4469667"/>
                  </a:cubicBezTo>
                  <a:cubicBezTo>
                    <a:pt x="2225252" y="4471587"/>
                    <a:pt x="2232127" y="4469667"/>
                    <a:pt x="2232127" y="4467746"/>
                  </a:cubicBezTo>
                  <a:cubicBezTo>
                    <a:pt x="2234877" y="4450462"/>
                    <a:pt x="2244503" y="4452382"/>
                    <a:pt x="2254129" y="4452382"/>
                  </a:cubicBezTo>
                  <a:cubicBezTo>
                    <a:pt x="2262380" y="4452382"/>
                    <a:pt x="2272005" y="4450462"/>
                    <a:pt x="2281631" y="4448541"/>
                  </a:cubicBezTo>
                  <a:cubicBezTo>
                    <a:pt x="2285756" y="4438938"/>
                    <a:pt x="2288507" y="4423574"/>
                    <a:pt x="2302258" y="4442779"/>
                  </a:cubicBezTo>
                  <a:cubicBezTo>
                    <a:pt x="2307758" y="4450462"/>
                    <a:pt x="2321509" y="4448541"/>
                    <a:pt x="2322884" y="4433177"/>
                  </a:cubicBezTo>
                  <a:lnTo>
                    <a:pt x="2380639" y="4433177"/>
                  </a:lnTo>
                  <a:lnTo>
                    <a:pt x="2380639" y="4437018"/>
                  </a:lnTo>
                  <a:cubicBezTo>
                    <a:pt x="2387515" y="4435097"/>
                    <a:pt x="2394390" y="4431256"/>
                    <a:pt x="2399891" y="4429336"/>
                  </a:cubicBezTo>
                  <a:cubicBezTo>
                    <a:pt x="2404016" y="4438938"/>
                    <a:pt x="2408141" y="4448541"/>
                    <a:pt x="2413642" y="4460064"/>
                  </a:cubicBezTo>
                  <a:cubicBezTo>
                    <a:pt x="2423267" y="4423574"/>
                    <a:pt x="2434268" y="4415892"/>
                    <a:pt x="2453520" y="4429336"/>
                  </a:cubicBezTo>
                  <a:cubicBezTo>
                    <a:pt x="2456270" y="4431256"/>
                    <a:pt x="2456270" y="4440859"/>
                    <a:pt x="2457645" y="4448541"/>
                  </a:cubicBezTo>
                  <a:cubicBezTo>
                    <a:pt x="2459020" y="4446621"/>
                    <a:pt x="2467271" y="4442779"/>
                    <a:pt x="2467271" y="4440859"/>
                  </a:cubicBezTo>
                  <a:cubicBezTo>
                    <a:pt x="2465896" y="4425495"/>
                    <a:pt x="2481022" y="4437018"/>
                    <a:pt x="2479647" y="4425495"/>
                  </a:cubicBezTo>
                  <a:cubicBezTo>
                    <a:pt x="2492023" y="4433177"/>
                    <a:pt x="2494773" y="4421654"/>
                    <a:pt x="2497523" y="4413972"/>
                  </a:cubicBezTo>
                  <a:cubicBezTo>
                    <a:pt x="2492023" y="4408210"/>
                    <a:pt x="2489273" y="4404369"/>
                    <a:pt x="2485147" y="4398608"/>
                  </a:cubicBezTo>
                  <a:cubicBezTo>
                    <a:pt x="2486522" y="4396687"/>
                    <a:pt x="2486522" y="4394766"/>
                    <a:pt x="2487898" y="4392846"/>
                  </a:cubicBezTo>
                  <a:cubicBezTo>
                    <a:pt x="2498898" y="4402449"/>
                    <a:pt x="2509899" y="4412051"/>
                    <a:pt x="2516775" y="4417813"/>
                  </a:cubicBezTo>
                  <a:cubicBezTo>
                    <a:pt x="2527776" y="4415892"/>
                    <a:pt x="2537402" y="4415892"/>
                    <a:pt x="2547027" y="4413972"/>
                  </a:cubicBezTo>
                  <a:cubicBezTo>
                    <a:pt x="2556653" y="4412051"/>
                    <a:pt x="2566279" y="4406289"/>
                    <a:pt x="2577280" y="4402449"/>
                  </a:cubicBezTo>
                  <a:cubicBezTo>
                    <a:pt x="2578655" y="4406289"/>
                    <a:pt x="2580030" y="4408210"/>
                    <a:pt x="2581405" y="4412051"/>
                  </a:cubicBezTo>
                  <a:cubicBezTo>
                    <a:pt x="2585530" y="4404369"/>
                    <a:pt x="2588281" y="4396687"/>
                    <a:pt x="2593781" y="4383244"/>
                  </a:cubicBezTo>
                  <a:lnTo>
                    <a:pt x="2593781" y="4413972"/>
                  </a:lnTo>
                  <a:cubicBezTo>
                    <a:pt x="2606157" y="4402449"/>
                    <a:pt x="2615783" y="4392846"/>
                    <a:pt x="2624033" y="4383244"/>
                  </a:cubicBezTo>
                  <a:cubicBezTo>
                    <a:pt x="2629534" y="4396687"/>
                    <a:pt x="2633659" y="4410131"/>
                    <a:pt x="2637785" y="4421654"/>
                  </a:cubicBezTo>
                  <a:cubicBezTo>
                    <a:pt x="2639160" y="4421654"/>
                    <a:pt x="2639160" y="4419733"/>
                    <a:pt x="2640535" y="4419733"/>
                  </a:cubicBezTo>
                  <a:cubicBezTo>
                    <a:pt x="2639160" y="4412051"/>
                    <a:pt x="2637785" y="4404369"/>
                    <a:pt x="2635034" y="4394766"/>
                  </a:cubicBezTo>
                  <a:lnTo>
                    <a:pt x="2705165" y="4394766"/>
                  </a:lnTo>
                  <a:cubicBezTo>
                    <a:pt x="2712040" y="4377482"/>
                    <a:pt x="2727167" y="4375561"/>
                    <a:pt x="2739542" y="4392846"/>
                  </a:cubicBezTo>
                  <a:cubicBezTo>
                    <a:pt x="2757419" y="4417813"/>
                    <a:pt x="2760169" y="4417813"/>
                    <a:pt x="2771170" y="4381323"/>
                  </a:cubicBezTo>
                  <a:cubicBezTo>
                    <a:pt x="2776671" y="4385164"/>
                    <a:pt x="2782171" y="4389005"/>
                    <a:pt x="2789047" y="4394766"/>
                  </a:cubicBezTo>
                  <a:cubicBezTo>
                    <a:pt x="2797297" y="4369800"/>
                    <a:pt x="2811048" y="4369800"/>
                    <a:pt x="2827550" y="4377482"/>
                  </a:cubicBezTo>
                  <a:cubicBezTo>
                    <a:pt x="2835800" y="4381323"/>
                    <a:pt x="2845426" y="4373641"/>
                    <a:pt x="2855052" y="4369800"/>
                  </a:cubicBezTo>
                  <a:lnTo>
                    <a:pt x="2861927" y="4379402"/>
                  </a:lnTo>
                  <a:cubicBezTo>
                    <a:pt x="2870178" y="4375561"/>
                    <a:pt x="2877053" y="4373641"/>
                    <a:pt x="2883929" y="4369800"/>
                  </a:cubicBezTo>
                  <a:cubicBezTo>
                    <a:pt x="2885304" y="4375561"/>
                    <a:pt x="2885304" y="4379402"/>
                    <a:pt x="2886679" y="4389005"/>
                  </a:cubicBezTo>
                  <a:cubicBezTo>
                    <a:pt x="2892180" y="4381323"/>
                    <a:pt x="2896305" y="4373641"/>
                    <a:pt x="2903181" y="4364038"/>
                  </a:cubicBezTo>
                  <a:cubicBezTo>
                    <a:pt x="2908681" y="4373641"/>
                    <a:pt x="2912807" y="4383244"/>
                    <a:pt x="2918307" y="4392846"/>
                  </a:cubicBezTo>
                  <a:cubicBezTo>
                    <a:pt x="2927933" y="4392846"/>
                    <a:pt x="2943059" y="4404369"/>
                    <a:pt x="2945809" y="4373641"/>
                  </a:cubicBezTo>
                  <a:cubicBezTo>
                    <a:pt x="2945809" y="4369800"/>
                    <a:pt x="2954060" y="4364038"/>
                    <a:pt x="2958185" y="4362118"/>
                  </a:cubicBezTo>
                  <a:cubicBezTo>
                    <a:pt x="2966436" y="4360197"/>
                    <a:pt x="2974686" y="4358276"/>
                    <a:pt x="2982937" y="4358276"/>
                  </a:cubicBezTo>
                  <a:cubicBezTo>
                    <a:pt x="2980187" y="4350595"/>
                    <a:pt x="2977437" y="4344833"/>
                    <a:pt x="2973311" y="4335231"/>
                  </a:cubicBezTo>
                  <a:cubicBezTo>
                    <a:pt x="2984312" y="4339071"/>
                    <a:pt x="2992563" y="4339071"/>
                    <a:pt x="2999438" y="4342912"/>
                  </a:cubicBezTo>
                  <a:cubicBezTo>
                    <a:pt x="3014564" y="4352515"/>
                    <a:pt x="3026941" y="4352515"/>
                    <a:pt x="3042067" y="4337151"/>
                  </a:cubicBezTo>
                  <a:cubicBezTo>
                    <a:pt x="3039317" y="4335231"/>
                    <a:pt x="3036566" y="4331389"/>
                    <a:pt x="3033816" y="4329469"/>
                  </a:cubicBezTo>
                  <a:cubicBezTo>
                    <a:pt x="3035191" y="4323707"/>
                    <a:pt x="3037942" y="4317946"/>
                    <a:pt x="3039317" y="4312184"/>
                  </a:cubicBezTo>
                  <a:cubicBezTo>
                    <a:pt x="3044817" y="4289138"/>
                    <a:pt x="3058568" y="4304502"/>
                    <a:pt x="3068194" y="4298741"/>
                  </a:cubicBezTo>
                  <a:cubicBezTo>
                    <a:pt x="3068194" y="4298741"/>
                    <a:pt x="3073694" y="4306423"/>
                    <a:pt x="3075069" y="4312184"/>
                  </a:cubicBezTo>
                  <a:cubicBezTo>
                    <a:pt x="3079195" y="4323707"/>
                    <a:pt x="3081945" y="4337151"/>
                    <a:pt x="3086070" y="4350595"/>
                  </a:cubicBezTo>
                  <a:cubicBezTo>
                    <a:pt x="3110822" y="4329469"/>
                    <a:pt x="3132824" y="4337151"/>
                    <a:pt x="3154826" y="4340992"/>
                  </a:cubicBezTo>
                  <a:cubicBezTo>
                    <a:pt x="3149325" y="4337151"/>
                    <a:pt x="3145200" y="4333310"/>
                    <a:pt x="3141075" y="4329469"/>
                  </a:cubicBezTo>
                  <a:cubicBezTo>
                    <a:pt x="3141075" y="4327548"/>
                    <a:pt x="3142450" y="4325628"/>
                    <a:pt x="3142450" y="4323707"/>
                  </a:cubicBezTo>
                  <a:cubicBezTo>
                    <a:pt x="3147950" y="4325628"/>
                    <a:pt x="3154826" y="4329469"/>
                    <a:pt x="3160326" y="4331389"/>
                  </a:cubicBezTo>
                  <a:cubicBezTo>
                    <a:pt x="3160326" y="4329469"/>
                    <a:pt x="3160326" y="4327548"/>
                    <a:pt x="3158951" y="4325628"/>
                  </a:cubicBezTo>
                  <a:cubicBezTo>
                    <a:pt x="3163077" y="4323707"/>
                    <a:pt x="3169952" y="4319866"/>
                    <a:pt x="3171327" y="4321787"/>
                  </a:cubicBezTo>
                  <a:cubicBezTo>
                    <a:pt x="3179578" y="4344833"/>
                    <a:pt x="3193329" y="4327548"/>
                    <a:pt x="3205705" y="4333310"/>
                  </a:cubicBezTo>
                  <a:cubicBezTo>
                    <a:pt x="3202955" y="4317946"/>
                    <a:pt x="3201580" y="4306423"/>
                    <a:pt x="3200204" y="4298741"/>
                  </a:cubicBezTo>
                  <a:cubicBezTo>
                    <a:pt x="3205705" y="4291058"/>
                    <a:pt x="3211205" y="4285297"/>
                    <a:pt x="3219456" y="4277615"/>
                  </a:cubicBezTo>
                  <a:cubicBezTo>
                    <a:pt x="3219456" y="4287218"/>
                    <a:pt x="3218081" y="4296820"/>
                    <a:pt x="3218081" y="4306423"/>
                  </a:cubicBezTo>
                  <a:cubicBezTo>
                    <a:pt x="3218081" y="4316025"/>
                    <a:pt x="3219456" y="4325628"/>
                    <a:pt x="3222206" y="4331389"/>
                  </a:cubicBezTo>
                  <a:cubicBezTo>
                    <a:pt x="3223581" y="4335231"/>
                    <a:pt x="3231832" y="4331389"/>
                    <a:pt x="3237332" y="4329469"/>
                  </a:cubicBezTo>
                  <a:cubicBezTo>
                    <a:pt x="3246958" y="4323707"/>
                    <a:pt x="3256584" y="4316025"/>
                    <a:pt x="3266210" y="4331389"/>
                  </a:cubicBezTo>
                  <a:cubicBezTo>
                    <a:pt x="3267585" y="4333310"/>
                    <a:pt x="3273085" y="4331389"/>
                    <a:pt x="3275835" y="4327548"/>
                  </a:cubicBezTo>
                  <a:cubicBezTo>
                    <a:pt x="3282711" y="4317946"/>
                    <a:pt x="3288212" y="4304502"/>
                    <a:pt x="3296462" y="4325628"/>
                  </a:cubicBezTo>
                  <a:cubicBezTo>
                    <a:pt x="3297837" y="4327548"/>
                    <a:pt x="3306088" y="4327548"/>
                    <a:pt x="3310213" y="4325628"/>
                  </a:cubicBezTo>
                  <a:cubicBezTo>
                    <a:pt x="3319839" y="4319866"/>
                    <a:pt x="3328089" y="4314105"/>
                    <a:pt x="3337715" y="4306423"/>
                  </a:cubicBezTo>
                  <a:cubicBezTo>
                    <a:pt x="3336340" y="4312184"/>
                    <a:pt x="3334965" y="4316025"/>
                    <a:pt x="3334965" y="4319866"/>
                  </a:cubicBezTo>
                  <a:cubicBezTo>
                    <a:pt x="3345966" y="4327548"/>
                    <a:pt x="3355592" y="4331389"/>
                    <a:pt x="3363842" y="4314105"/>
                  </a:cubicBezTo>
                  <a:cubicBezTo>
                    <a:pt x="3366593" y="4308343"/>
                    <a:pt x="3376218" y="4308343"/>
                    <a:pt x="3383094" y="4306423"/>
                  </a:cubicBezTo>
                  <a:cubicBezTo>
                    <a:pt x="3378969" y="4300661"/>
                    <a:pt x="3373468" y="4296820"/>
                    <a:pt x="3367968" y="4291058"/>
                  </a:cubicBezTo>
                  <a:cubicBezTo>
                    <a:pt x="3391345" y="4271853"/>
                    <a:pt x="3394095" y="4273774"/>
                    <a:pt x="3394095" y="4300661"/>
                  </a:cubicBezTo>
                  <a:cubicBezTo>
                    <a:pt x="3396845" y="4292979"/>
                    <a:pt x="3398220" y="4287218"/>
                    <a:pt x="3402346" y="4275694"/>
                  </a:cubicBezTo>
                  <a:cubicBezTo>
                    <a:pt x="3422972" y="4277615"/>
                    <a:pt x="3443599" y="4281456"/>
                    <a:pt x="3465600" y="4283376"/>
                  </a:cubicBezTo>
                  <a:lnTo>
                    <a:pt x="3465600" y="4292979"/>
                  </a:lnTo>
                  <a:lnTo>
                    <a:pt x="3457350" y="4292979"/>
                  </a:lnTo>
                  <a:cubicBezTo>
                    <a:pt x="3440849" y="4294899"/>
                    <a:pt x="3424347" y="4294899"/>
                    <a:pt x="3407846" y="4296820"/>
                  </a:cubicBezTo>
                  <a:cubicBezTo>
                    <a:pt x="3413346" y="4300661"/>
                    <a:pt x="3420222" y="4306423"/>
                    <a:pt x="3425722" y="4310263"/>
                  </a:cubicBezTo>
                  <a:cubicBezTo>
                    <a:pt x="3428473" y="4300661"/>
                    <a:pt x="3429848" y="4302582"/>
                    <a:pt x="3436724" y="4306423"/>
                  </a:cubicBezTo>
                  <a:cubicBezTo>
                    <a:pt x="3446349" y="4310263"/>
                    <a:pt x="3457350" y="4310263"/>
                    <a:pt x="3468351" y="4312184"/>
                  </a:cubicBezTo>
                  <a:cubicBezTo>
                    <a:pt x="3473851" y="4312184"/>
                    <a:pt x="3479352" y="4314105"/>
                    <a:pt x="3486227" y="4316025"/>
                  </a:cubicBezTo>
                  <a:cubicBezTo>
                    <a:pt x="3487602" y="4310263"/>
                    <a:pt x="3490352" y="4302582"/>
                    <a:pt x="3493103" y="4292979"/>
                  </a:cubicBezTo>
                  <a:cubicBezTo>
                    <a:pt x="3508229" y="4327548"/>
                    <a:pt x="3519230" y="4325628"/>
                    <a:pt x="3537106" y="4291058"/>
                  </a:cubicBezTo>
                  <a:cubicBezTo>
                    <a:pt x="3537106" y="4296820"/>
                    <a:pt x="3538481" y="4300661"/>
                    <a:pt x="3538481" y="4304502"/>
                  </a:cubicBezTo>
                  <a:cubicBezTo>
                    <a:pt x="3543982" y="4304502"/>
                    <a:pt x="3548107" y="4304502"/>
                    <a:pt x="3553608" y="4302582"/>
                  </a:cubicBezTo>
                  <a:cubicBezTo>
                    <a:pt x="3552232" y="4306423"/>
                    <a:pt x="3550857" y="4310263"/>
                    <a:pt x="3549482" y="4312184"/>
                  </a:cubicBezTo>
                  <a:lnTo>
                    <a:pt x="3552232" y="4316025"/>
                  </a:lnTo>
                  <a:cubicBezTo>
                    <a:pt x="3556358" y="4310263"/>
                    <a:pt x="3560483" y="4304502"/>
                    <a:pt x="3567359" y="4296820"/>
                  </a:cubicBezTo>
                  <a:cubicBezTo>
                    <a:pt x="3572859" y="4300661"/>
                    <a:pt x="3579735" y="4304502"/>
                    <a:pt x="3585235" y="4308343"/>
                  </a:cubicBezTo>
                  <a:cubicBezTo>
                    <a:pt x="3590735" y="4302582"/>
                    <a:pt x="3597611" y="4296820"/>
                    <a:pt x="3604487" y="4291058"/>
                  </a:cubicBezTo>
                  <a:cubicBezTo>
                    <a:pt x="3614112" y="4317946"/>
                    <a:pt x="3626488" y="4321787"/>
                    <a:pt x="3637490" y="4302582"/>
                  </a:cubicBezTo>
                  <a:cubicBezTo>
                    <a:pt x="3653991" y="4304502"/>
                    <a:pt x="3667742" y="4306423"/>
                    <a:pt x="3677368" y="4306423"/>
                  </a:cubicBezTo>
                  <a:cubicBezTo>
                    <a:pt x="3678743" y="4292979"/>
                    <a:pt x="3680118" y="4283376"/>
                    <a:pt x="3681493" y="4273774"/>
                  </a:cubicBezTo>
                  <a:cubicBezTo>
                    <a:pt x="3686993" y="4275694"/>
                    <a:pt x="3691119" y="4277615"/>
                    <a:pt x="3696619" y="4279535"/>
                  </a:cubicBezTo>
                  <a:cubicBezTo>
                    <a:pt x="3699370" y="4281456"/>
                    <a:pt x="3702119" y="4285297"/>
                    <a:pt x="3704870" y="4287218"/>
                  </a:cubicBezTo>
                  <a:cubicBezTo>
                    <a:pt x="3700744" y="4289138"/>
                    <a:pt x="3696619" y="4289138"/>
                    <a:pt x="3692494" y="4291058"/>
                  </a:cubicBezTo>
                  <a:cubicBezTo>
                    <a:pt x="3704870" y="4306423"/>
                    <a:pt x="3714495" y="4302582"/>
                    <a:pt x="3724121" y="4291058"/>
                  </a:cubicBezTo>
                  <a:cubicBezTo>
                    <a:pt x="3719996" y="4306423"/>
                    <a:pt x="3732372" y="4304502"/>
                    <a:pt x="3733747" y="4304502"/>
                  </a:cubicBezTo>
                  <a:cubicBezTo>
                    <a:pt x="3751623" y="4294899"/>
                    <a:pt x="3768125" y="4289138"/>
                    <a:pt x="3787377" y="4304502"/>
                  </a:cubicBezTo>
                  <a:cubicBezTo>
                    <a:pt x="3790126" y="4285297"/>
                    <a:pt x="3792877" y="4269933"/>
                    <a:pt x="3794252" y="4254569"/>
                  </a:cubicBezTo>
                  <a:cubicBezTo>
                    <a:pt x="3801128" y="4256489"/>
                    <a:pt x="3806628" y="4256489"/>
                    <a:pt x="3813503" y="4258410"/>
                  </a:cubicBezTo>
                  <a:cubicBezTo>
                    <a:pt x="3819004" y="4258410"/>
                    <a:pt x="3824504" y="4260330"/>
                    <a:pt x="3830005" y="4260330"/>
                  </a:cubicBezTo>
                  <a:lnTo>
                    <a:pt x="3830005" y="4266092"/>
                  </a:lnTo>
                  <a:cubicBezTo>
                    <a:pt x="3824504" y="4268012"/>
                    <a:pt x="3820379" y="4269933"/>
                    <a:pt x="3814879" y="4271853"/>
                  </a:cubicBezTo>
                  <a:lnTo>
                    <a:pt x="3814879" y="4277615"/>
                  </a:lnTo>
                  <a:cubicBezTo>
                    <a:pt x="3834130" y="4283376"/>
                    <a:pt x="3852006" y="4289138"/>
                    <a:pt x="3871258" y="4292979"/>
                  </a:cubicBezTo>
                  <a:cubicBezTo>
                    <a:pt x="3875383" y="4294899"/>
                    <a:pt x="3880884" y="4289138"/>
                    <a:pt x="3887759" y="4283376"/>
                  </a:cubicBezTo>
                  <a:cubicBezTo>
                    <a:pt x="3890510" y="4285297"/>
                    <a:pt x="3897385" y="4289138"/>
                    <a:pt x="3905636" y="4291058"/>
                  </a:cubicBezTo>
                  <a:cubicBezTo>
                    <a:pt x="3926263" y="4294899"/>
                    <a:pt x="3948264" y="4298741"/>
                    <a:pt x="3964765" y="4273774"/>
                  </a:cubicBezTo>
                  <a:cubicBezTo>
                    <a:pt x="3966141" y="4294899"/>
                    <a:pt x="3979892" y="4281456"/>
                    <a:pt x="3986768" y="4289138"/>
                  </a:cubicBezTo>
                  <a:cubicBezTo>
                    <a:pt x="3986768" y="4289138"/>
                    <a:pt x="3993643" y="4281456"/>
                    <a:pt x="3996393" y="4277615"/>
                  </a:cubicBezTo>
                  <a:cubicBezTo>
                    <a:pt x="3996393" y="4277615"/>
                    <a:pt x="3995018" y="4275694"/>
                    <a:pt x="3995018" y="4273774"/>
                  </a:cubicBezTo>
                  <a:cubicBezTo>
                    <a:pt x="3997768" y="4275694"/>
                    <a:pt x="3999143" y="4281456"/>
                    <a:pt x="4001894" y="4279535"/>
                  </a:cubicBezTo>
                  <a:cubicBezTo>
                    <a:pt x="4014270" y="4279535"/>
                    <a:pt x="4025270" y="4277615"/>
                    <a:pt x="4033521" y="4277615"/>
                  </a:cubicBezTo>
                  <a:cubicBezTo>
                    <a:pt x="4040396" y="4283376"/>
                    <a:pt x="4044522" y="4289138"/>
                    <a:pt x="4047272" y="4287218"/>
                  </a:cubicBezTo>
                  <a:cubicBezTo>
                    <a:pt x="4063774" y="4285297"/>
                    <a:pt x="4078899" y="4279535"/>
                    <a:pt x="4094026" y="4279535"/>
                  </a:cubicBezTo>
                  <a:cubicBezTo>
                    <a:pt x="4109152" y="4291058"/>
                    <a:pt x="4106402" y="4269933"/>
                    <a:pt x="4103652" y="4258410"/>
                  </a:cubicBezTo>
                  <a:cubicBezTo>
                    <a:pt x="4109152" y="4250728"/>
                    <a:pt x="4114652" y="4244966"/>
                    <a:pt x="4116027" y="4243046"/>
                  </a:cubicBezTo>
                  <a:cubicBezTo>
                    <a:pt x="4124278" y="4243046"/>
                    <a:pt x="4129779" y="4244966"/>
                    <a:pt x="4133904" y="4243046"/>
                  </a:cubicBezTo>
                  <a:cubicBezTo>
                    <a:pt x="4139405" y="4237284"/>
                    <a:pt x="4143530" y="4227681"/>
                    <a:pt x="4150405" y="4216158"/>
                  </a:cubicBezTo>
                  <a:cubicBezTo>
                    <a:pt x="4158656" y="4214238"/>
                    <a:pt x="4172407" y="4210397"/>
                    <a:pt x="4187534" y="4206556"/>
                  </a:cubicBezTo>
                  <a:cubicBezTo>
                    <a:pt x="4187534" y="4206556"/>
                    <a:pt x="4187534" y="4202715"/>
                    <a:pt x="4188908" y="4198873"/>
                  </a:cubicBezTo>
                  <a:cubicBezTo>
                    <a:pt x="4194409" y="4187350"/>
                    <a:pt x="4208160" y="4183509"/>
                    <a:pt x="4199910" y="4162384"/>
                  </a:cubicBezTo>
                  <a:cubicBezTo>
                    <a:pt x="4198534" y="4158543"/>
                    <a:pt x="4198534" y="4147020"/>
                    <a:pt x="4201285" y="4143179"/>
                  </a:cubicBezTo>
                  <a:cubicBezTo>
                    <a:pt x="4210910" y="4125894"/>
                    <a:pt x="4210910" y="4123973"/>
                    <a:pt x="4194409" y="4116291"/>
                  </a:cubicBezTo>
                  <a:cubicBezTo>
                    <a:pt x="4195784" y="4102847"/>
                    <a:pt x="4186158" y="4085563"/>
                    <a:pt x="4199910" y="4083642"/>
                  </a:cubicBezTo>
                  <a:cubicBezTo>
                    <a:pt x="4204034" y="4072120"/>
                    <a:pt x="4205410" y="4066358"/>
                    <a:pt x="4208160" y="4060596"/>
                  </a:cubicBezTo>
                  <a:cubicBezTo>
                    <a:pt x="4209535" y="4056755"/>
                    <a:pt x="4213661" y="4052914"/>
                    <a:pt x="4213661" y="4049073"/>
                  </a:cubicBezTo>
                  <a:cubicBezTo>
                    <a:pt x="4213661" y="4041391"/>
                    <a:pt x="4210910" y="4031788"/>
                    <a:pt x="4212285" y="4026027"/>
                  </a:cubicBezTo>
                  <a:cubicBezTo>
                    <a:pt x="4216410" y="4004901"/>
                    <a:pt x="4217786" y="3985696"/>
                    <a:pt x="4193034" y="3978014"/>
                  </a:cubicBezTo>
                  <a:cubicBezTo>
                    <a:pt x="4202659" y="3972252"/>
                    <a:pt x="4206785" y="3968411"/>
                    <a:pt x="4213661" y="3964570"/>
                  </a:cubicBezTo>
                  <a:cubicBezTo>
                    <a:pt x="4202659" y="3956888"/>
                    <a:pt x="4193034" y="3951127"/>
                    <a:pt x="4180658" y="3943444"/>
                  </a:cubicBezTo>
                  <a:lnTo>
                    <a:pt x="4193034" y="3943444"/>
                  </a:lnTo>
                  <a:lnTo>
                    <a:pt x="4193034" y="3937683"/>
                  </a:lnTo>
                  <a:cubicBezTo>
                    <a:pt x="4186158" y="3937683"/>
                    <a:pt x="4180658" y="3935762"/>
                    <a:pt x="4173782" y="3935762"/>
                  </a:cubicBezTo>
                  <a:cubicBezTo>
                    <a:pt x="4173782" y="3937683"/>
                    <a:pt x="4173782" y="3939604"/>
                    <a:pt x="4172407" y="3941524"/>
                  </a:cubicBezTo>
                  <a:cubicBezTo>
                    <a:pt x="4171032" y="3937683"/>
                    <a:pt x="4169657" y="3933842"/>
                    <a:pt x="4168282" y="3928081"/>
                  </a:cubicBezTo>
                  <a:cubicBezTo>
                    <a:pt x="4204034" y="3916557"/>
                    <a:pt x="4443304" y="3880068"/>
                    <a:pt x="4421302" y="3874306"/>
                  </a:cubicBezTo>
                  <a:cubicBezTo>
                    <a:pt x="4432303" y="3860862"/>
                    <a:pt x="4428178" y="3837816"/>
                    <a:pt x="4447429" y="3835896"/>
                  </a:cubicBezTo>
                  <a:cubicBezTo>
                    <a:pt x="4452929" y="3835896"/>
                    <a:pt x="4462556" y="3822452"/>
                    <a:pt x="4463930" y="3812849"/>
                  </a:cubicBezTo>
                  <a:cubicBezTo>
                    <a:pt x="4466680" y="3799406"/>
                    <a:pt x="4463930" y="3782121"/>
                    <a:pt x="4466680" y="3768678"/>
                  </a:cubicBezTo>
                  <a:cubicBezTo>
                    <a:pt x="4469431" y="3749472"/>
                    <a:pt x="4474931" y="3730267"/>
                    <a:pt x="4479056" y="3714903"/>
                  </a:cubicBezTo>
                  <a:cubicBezTo>
                    <a:pt x="4474931" y="3705300"/>
                    <a:pt x="4470806" y="3695698"/>
                    <a:pt x="4468056" y="3689936"/>
                  </a:cubicBezTo>
                  <a:cubicBezTo>
                    <a:pt x="4473556" y="3684175"/>
                    <a:pt x="4476307" y="3680333"/>
                    <a:pt x="4480432" y="3678413"/>
                  </a:cubicBezTo>
                  <a:cubicBezTo>
                    <a:pt x="4479056" y="3676492"/>
                    <a:pt x="4479056" y="3674572"/>
                    <a:pt x="4477681" y="3672652"/>
                  </a:cubicBezTo>
                  <a:cubicBezTo>
                    <a:pt x="4473556" y="3674572"/>
                    <a:pt x="4469431" y="3676492"/>
                    <a:pt x="4465305" y="3678413"/>
                  </a:cubicBezTo>
                  <a:cubicBezTo>
                    <a:pt x="4488682" y="3651526"/>
                    <a:pt x="4494183" y="3601592"/>
                    <a:pt x="4474931" y="3578546"/>
                  </a:cubicBezTo>
                  <a:cubicBezTo>
                    <a:pt x="4473556" y="3582387"/>
                    <a:pt x="4470806" y="3586228"/>
                    <a:pt x="4469431" y="3590069"/>
                  </a:cubicBezTo>
                  <a:cubicBezTo>
                    <a:pt x="4463930" y="3576625"/>
                    <a:pt x="4448804" y="3572784"/>
                    <a:pt x="4455680" y="3551659"/>
                  </a:cubicBezTo>
                  <a:cubicBezTo>
                    <a:pt x="4455680" y="3551659"/>
                    <a:pt x="4454304" y="3547818"/>
                    <a:pt x="4452929" y="3547818"/>
                  </a:cubicBezTo>
                  <a:cubicBezTo>
                    <a:pt x="4446054" y="3543977"/>
                    <a:pt x="4447429" y="3538215"/>
                    <a:pt x="4444679" y="3530533"/>
                  </a:cubicBezTo>
                  <a:cubicBezTo>
                    <a:pt x="4440553" y="3513248"/>
                    <a:pt x="4441929" y="3495964"/>
                    <a:pt x="4441929" y="3480599"/>
                  </a:cubicBezTo>
                  <a:lnTo>
                    <a:pt x="4441929" y="3411461"/>
                  </a:lnTo>
                  <a:cubicBezTo>
                    <a:pt x="4441929" y="3396096"/>
                    <a:pt x="4447429" y="3388415"/>
                    <a:pt x="4458430" y="3392256"/>
                  </a:cubicBezTo>
                  <a:cubicBezTo>
                    <a:pt x="4458430" y="3392256"/>
                    <a:pt x="4459805" y="3390335"/>
                    <a:pt x="4461180" y="3390335"/>
                  </a:cubicBezTo>
                  <a:cubicBezTo>
                    <a:pt x="4457055" y="3386494"/>
                    <a:pt x="4454304" y="3384573"/>
                    <a:pt x="4451554" y="3380733"/>
                  </a:cubicBezTo>
                  <a:cubicBezTo>
                    <a:pt x="4451554" y="3378812"/>
                    <a:pt x="4452929" y="3376891"/>
                    <a:pt x="4452929" y="3374971"/>
                  </a:cubicBezTo>
                  <a:cubicBezTo>
                    <a:pt x="4462556" y="3378812"/>
                    <a:pt x="4472181" y="3384573"/>
                    <a:pt x="4479056" y="3388415"/>
                  </a:cubicBezTo>
                  <a:cubicBezTo>
                    <a:pt x="4487307" y="3373051"/>
                    <a:pt x="4494183" y="3361528"/>
                    <a:pt x="4499683" y="3353845"/>
                  </a:cubicBezTo>
                  <a:lnTo>
                    <a:pt x="4499683" y="3319276"/>
                  </a:lnTo>
                  <a:cubicBezTo>
                    <a:pt x="4496933" y="3319276"/>
                    <a:pt x="4492808" y="3321196"/>
                    <a:pt x="4488682" y="3321196"/>
                  </a:cubicBezTo>
                  <a:cubicBezTo>
                    <a:pt x="4485932" y="3311594"/>
                    <a:pt x="4484557" y="3301991"/>
                    <a:pt x="4481807" y="3288548"/>
                  </a:cubicBezTo>
                  <a:cubicBezTo>
                    <a:pt x="4488682" y="3294309"/>
                    <a:pt x="4491432" y="3298150"/>
                    <a:pt x="4494183" y="3300071"/>
                  </a:cubicBezTo>
                  <a:cubicBezTo>
                    <a:pt x="4496933" y="3298150"/>
                    <a:pt x="4501058" y="3296230"/>
                    <a:pt x="4505184" y="3292389"/>
                  </a:cubicBezTo>
                  <a:cubicBezTo>
                    <a:pt x="4503809" y="3290468"/>
                    <a:pt x="4502433" y="3288548"/>
                    <a:pt x="4502433" y="3286627"/>
                  </a:cubicBezTo>
                  <a:cubicBezTo>
                    <a:pt x="4498308" y="3286627"/>
                    <a:pt x="4494183" y="3284707"/>
                    <a:pt x="4492808" y="3284707"/>
                  </a:cubicBezTo>
                  <a:cubicBezTo>
                    <a:pt x="4495558" y="3273183"/>
                    <a:pt x="4501058" y="3261660"/>
                    <a:pt x="4498308" y="3255899"/>
                  </a:cubicBezTo>
                  <a:cubicBezTo>
                    <a:pt x="4491432" y="3230932"/>
                    <a:pt x="4498308" y="3211727"/>
                    <a:pt x="4505184" y="3190601"/>
                  </a:cubicBezTo>
                  <a:cubicBezTo>
                    <a:pt x="4506559" y="3184840"/>
                    <a:pt x="4505184" y="3179078"/>
                    <a:pt x="4505184" y="3173317"/>
                  </a:cubicBezTo>
                  <a:cubicBezTo>
                    <a:pt x="4506559" y="3148350"/>
                    <a:pt x="4507934" y="3125304"/>
                    <a:pt x="4509309" y="3090734"/>
                  </a:cubicBezTo>
                  <a:cubicBezTo>
                    <a:pt x="4503809" y="3086893"/>
                    <a:pt x="4495558" y="3077291"/>
                    <a:pt x="4485932" y="3069608"/>
                  </a:cubicBezTo>
                  <a:cubicBezTo>
                    <a:pt x="4477681" y="3063847"/>
                    <a:pt x="4469431" y="3061927"/>
                    <a:pt x="4461180" y="3058085"/>
                  </a:cubicBezTo>
                  <a:cubicBezTo>
                    <a:pt x="4457055" y="3056165"/>
                    <a:pt x="4451554" y="3058085"/>
                    <a:pt x="4447429" y="3056165"/>
                  </a:cubicBezTo>
                  <a:cubicBezTo>
                    <a:pt x="4413051" y="3050403"/>
                    <a:pt x="4377298" y="3042721"/>
                    <a:pt x="4342921" y="3036960"/>
                  </a:cubicBezTo>
                  <a:cubicBezTo>
                    <a:pt x="4314043" y="3031198"/>
                    <a:pt x="4285166" y="3025437"/>
                    <a:pt x="4257664" y="3019675"/>
                  </a:cubicBezTo>
                  <a:cubicBezTo>
                    <a:pt x="4250788" y="3017754"/>
                    <a:pt x="4243913" y="3013914"/>
                    <a:pt x="4235662" y="3013914"/>
                  </a:cubicBezTo>
                  <a:cubicBezTo>
                    <a:pt x="4217786" y="3011993"/>
                    <a:pt x="4198534" y="3011993"/>
                    <a:pt x="4180658" y="3011993"/>
                  </a:cubicBezTo>
                  <a:cubicBezTo>
                    <a:pt x="4171032" y="3011993"/>
                    <a:pt x="4162781" y="3011993"/>
                    <a:pt x="4153156" y="3010073"/>
                  </a:cubicBezTo>
                  <a:cubicBezTo>
                    <a:pt x="4136654" y="3008152"/>
                    <a:pt x="4120153" y="3004311"/>
                    <a:pt x="4103652" y="3002390"/>
                  </a:cubicBezTo>
                  <a:lnTo>
                    <a:pt x="4103652" y="2996629"/>
                  </a:lnTo>
                  <a:cubicBezTo>
                    <a:pt x="4144905" y="2992788"/>
                    <a:pt x="4187534" y="2987026"/>
                    <a:pt x="4230162" y="2998549"/>
                  </a:cubicBezTo>
                  <a:cubicBezTo>
                    <a:pt x="4228787" y="2992788"/>
                    <a:pt x="4227411" y="2987026"/>
                    <a:pt x="4226036" y="2983185"/>
                  </a:cubicBezTo>
                  <a:cubicBezTo>
                    <a:pt x="4235662" y="2981265"/>
                    <a:pt x="4242538" y="2969741"/>
                    <a:pt x="4252163" y="2983185"/>
                  </a:cubicBezTo>
                  <a:cubicBezTo>
                    <a:pt x="4253538" y="2985106"/>
                    <a:pt x="4261789" y="2979344"/>
                    <a:pt x="4267290" y="2977424"/>
                  </a:cubicBezTo>
                  <a:lnTo>
                    <a:pt x="4267290" y="2973582"/>
                  </a:lnTo>
                  <a:lnTo>
                    <a:pt x="4254914" y="2973582"/>
                  </a:lnTo>
                  <a:cubicBezTo>
                    <a:pt x="4268665" y="2958219"/>
                    <a:pt x="4278290" y="2944775"/>
                    <a:pt x="4287916" y="2935172"/>
                  </a:cubicBezTo>
                  <a:cubicBezTo>
                    <a:pt x="4296167" y="2937093"/>
                    <a:pt x="4304418" y="2939013"/>
                    <a:pt x="4309918" y="2940934"/>
                  </a:cubicBezTo>
                  <a:cubicBezTo>
                    <a:pt x="4311293" y="2904444"/>
                    <a:pt x="4289291" y="2902523"/>
                    <a:pt x="4272790" y="2887159"/>
                  </a:cubicBezTo>
                  <a:cubicBezTo>
                    <a:pt x="4279666" y="2881398"/>
                    <a:pt x="4283791" y="2875636"/>
                    <a:pt x="4289291" y="2873716"/>
                  </a:cubicBezTo>
                  <a:cubicBezTo>
                    <a:pt x="4304418" y="2867954"/>
                    <a:pt x="4323669" y="2883318"/>
                    <a:pt x="4333295" y="2850669"/>
                  </a:cubicBezTo>
                  <a:cubicBezTo>
                    <a:pt x="4334670" y="2848749"/>
                    <a:pt x="4338796" y="2848749"/>
                    <a:pt x="4345671" y="2844908"/>
                  </a:cubicBezTo>
                  <a:cubicBezTo>
                    <a:pt x="4341545" y="2839146"/>
                    <a:pt x="4337420" y="2835305"/>
                    <a:pt x="4334670" y="2831464"/>
                  </a:cubicBezTo>
                  <a:cubicBezTo>
                    <a:pt x="4337420" y="2829544"/>
                    <a:pt x="4341545" y="2827623"/>
                    <a:pt x="4341545" y="2827623"/>
                  </a:cubicBezTo>
                  <a:cubicBezTo>
                    <a:pt x="4351171" y="2837226"/>
                    <a:pt x="4358047" y="2844908"/>
                    <a:pt x="4366298" y="2852590"/>
                  </a:cubicBezTo>
                  <a:cubicBezTo>
                    <a:pt x="4367673" y="2850669"/>
                    <a:pt x="4369048" y="2848749"/>
                    <a:pt x="4370423" y="2844908"/>
                  </a:cubicBezTo>
                  <a:cubicBezTo>
                    <a:pt x="4366298" y="2837226"/>
                    <a:pt x="4363547" y="2829544"/>
                    <a:pt x="4359422" y="2821862"/>
                  </a:cubicBezTo>
                  <a:cubicBezTo>
                    <a:pt x="4377298" y="2804577"/>
                    <a:pt x="4378673" y="2794974"/>
                    <a:pt x="4364922" y="2746961"/>
                  </a:cubicBezTo>
                  <a:cubicBezTo>
                    <a:pt x="4374548" y="2745041"/>
                    <a:pt x="4384174" y="2741200"/>
                    <a:pt x="4392425" y="2739279"/>
                  </a:cubicBezTo>
                  <a:cubicBezTo>
                    <a:pt x="4393800" y="2725836"/>
                    <a:pt x="4399300" y="2712392"/>
                    <a:pt x="4397925" y="2700869"/>
                  </a:cubicBezTo>
                  <a:cubicBezTo>
                    <a:pt x="4393800" y="2666300"/>
                    <a:pt x="4418552" y="2650936"/>
                    <a:pt x="4424052" y="2622128"/>
                  </a:cubicBezTo>
                  <a:cubicBezTo>
                    <a:pt x="4424052" y="2620207"/>
                    <a:pt x="4429552" y="2618287"/>
                    <a:pt x="4430928" y="2620207"/>
                  </a:cubicBezTo>
                  <a:cubicBezTo>
                    <a:pt x="4443304" y="2625969"/>
                    <a:pt x="4447429" y="2612525"/>
                    <a:pt x="4451554" y="2602923"/>
                  </a:cubicBezTo>
                  <a:cubicBezTo>
                    <a:pt x="4452929" y="2599081"/>
                    <a:pt x="4454304" y="2595240"/>
                    <a:pt x="4455680" y="2593320"/>
                  </a:cubicBezTo>
                  <a:cubicBezTo>
                    <a:pt x="4468056" y="2583717"/>
                    <a:pt x="4480432" y="2576035"/>
                    <a:pt x="4494183" y="2566433"/>
                  </a:cubicBezTo>
                  <a:cubicBezTo>
                    <a:pt x="4480432" y="2537625"/>
                    <a:pt x="4462556" y="2551068"/>
                    <a:pt x="4447429" y="2547227"/>
                  </a:cubicBezTo>
                  <a:lnTo>
                    <a:pt x="4447429" y="2539545"/>
                  </a:lnTo>
                  <a:cubicBezTo>
                    <a:pt x="4457055" y="2537625"/>
                    <a:pt x="4466680" y="2535704"/>
                    <a:pt x="4477681" y="2533784"/>
                  </a:cubicBezTo>
                  <a:cubicBezTo>
                    <a:pt x="4470806" y="2531863"/>
                    <a:pt x="4465305" y="2529943"/>
                    <a:pt x="4459805" y="2528022"/>
                  </a:cubicBezTo>
                  <a:cubicBezTo>
                    <a:pt x="4466680" y="2518420"/>
                    <a:pt x="4472181" y="2508817"/>
                    <a:pt x="4479056" y="2501135"/>
                  </a:cubicBezTo>
                  <a:cubicBezTo>
                    <a:pt x="4480432" y="2499214"/>
                    <a:pt x="4484557" y="2497294"/>
                    <a:pt x="4485932" y="2497294"/>
                  </a:cubicBezTo>
                  <a:cubicBezTo>
                    <a:pt x="4490058" y="2499214"/>
                    <a:pt x="4494183" y="2504976"/>
                    <a:pt x="4496933" y="2508817"/>
                  </a:cubicBezTo>
                  <a:cubicBezTo>
                    <a:pt x="4498308" y="2503055"/>
                    <a:pt x="4499683" y="2495373"/>
                    <a:pt x="4502433" y="2489612"/>
                  </a:cubicBezTo>
                  <a:cubicBezTo>
                    <a:pt x="4507934" y="2480009"/>
                    <a:pt x="4514809" y="2472327"/>
                    <a:pt x="4520310" y="2464645"/>
                  </a:cubicBezTo>
                  <a:cubicBezTo>
                    <a:pt x="4527185" y="2476168"/>
                    <a:pt x="4534061" y="2487691"/>
                    <a:pt x="4540936" y="2501135"/>
                  </a:cubicBezTo>
                  <a:cubicBezTo>
                    <a:pt x="4542312" y="2501135"/>
                    <a:pt x="4543687" y="2499214"/>
                    <a:pt x="4543687" y="2499214"/>
                  </a:cubicBezTo>
                  <a:cubicBezTo>
                    <a:pt x="4542312" y="2480009"/>
                    <a:pt x="4542312" y="2460804"/>
                    <a:pt x="4540936" y="2441599"/>
                  </a:cubicBezTo>
                  <a:cubicBezTo>
                    <a:pt x="4546437" y="2443519"/>
                    <a:pt x="4550562" y="2443519"/>
                    <a:pt x="4554687" y="2445440"/>
                  </a:cubicBezTo>
                  <a:cubicBezTo>
                    <a:pt x="4556063" y="2443519"/>
                    <a:pt x="4556063" y="2441599"/>
                    <a:pt x="4557438" y="2441599"/>
                  </a:cubicBezTo>
                  <a:cubicBezTo>
                    <a:pt x="4553312" y="2439678"/>
                    <a:pt x="4550562" y="2437758"/>
                    <a:pt x="4546437" y="2435837"/>
                  </a:cubicBezTo>
                  <a:cubicBezTo>
                    <a:pt x="4553312" y="2424314"/>
                    <a:pt x="4557438" y="2416632"/>
                    <a:pt x="4558813" y="2414712"/>
                  </a:cubicBezTo>
                  <a:lnTo>
                    <a:pt x="4558813" y="2378222"/>
                  </a:lnTo>
                  <a:cubicBezTo>
                    <a:pt x="4556063" y="2376301"/>
                    <a:pt x="4553312" y="2372460"/>
                    <a:pt x="4549187" y="2370540"/>
                  </a:cubicBezTo>
                  <a:cubicBezTo>
                    <a:pt x="4546437" y="2368619"/>
                    <a:pt x="4543687" y="2366699"/>
                    <a:pt x="4540936" y="2366699"/>
                  </a:cubicBezTo>
                  <a:cubicBezTo>
                    <a:pt x="4543687" y="2362858"/>
                    <a:pt x="4549187" y="2357096"/>
                    <a:pt x="4550562" y="2357096"/>
                  </a:cubicBezTo>
                  <a:cubicBezTo>
                    <a:pt x="4560083" y="2364778"/>
                    <a:pt x="4557438" y="2343652"/>
                    <a:pt x="4562623" y="2345573"/>
                  </a:cubicBezTo>
                  <a:cubicBezTo>
                    <a:pt x="4562623" y="2339811"/>
                    <a:pt x="4562623" y="2328288"/>
                    <a:pt x="4561353" y="2328288"/>
                  </a:cubicBezTo>
                  <a:cubicBezTo>
                    <a:pt x="4543687" y="2318686"/>
                    <a:pt x="4546437" y="2297560"/>
                    <a:pt x="4542312" y="2284116"/>
                  </a:cubicBezTo>
                  <a:close/>
                  <a:moveTo>
                    <a:pt x="253344" y="1496704"/>
                  </a:moveTo>
                  <a:lnTo>
                    <a:pt x="293222" y="1496704"/>
                  </a:lnTo>
                  <a:cubicBezTo>
                    <a:pt x="283597" y="1513988"/>
                    <a:pt x="260220" y="1513988"/>
                    <a:pt x="253344" y="1496704"/>
                  </a:cubicBezTo>
                  <a:close/>
                  <a:moveTo>
                    <a:pt x="528366" y="2278355"/>
                  </a:moveTo>
                  <a:lnTo>
                    <a:pt x="528366" y="2270673"/>
                  </a:lnTo>
                  <a:cubicBezTo>
                    <a:pt x="546243" y="2268752"/>
                    <a:pt x="565494" y="2266832"/>
                    <a:pt x="583371" y="2266832"/>
                  </a:cubicBezTo>
                  <a:cubicBezTo>
                    <a:pt x="564119" y="2266832"/>
                    <a:pt x="547618" y="2289878"/>
                    <a:pt x="528366" y="2278355"/>
                  </a:cubicBezTo>
                  <a:close/>
                  <a:moveTo>
                    <a:pt x="196965" y="3209806"/>
                  </a:moveTo>
                  <a:cubicBezTo>
                    <a:pt x="205215" y="3198283"/>
                    <a:pt x="212091" y="3190601"/>
                    <a:pt x="214841" y="3184840"/>
                  </a:cubicBezTo>
                  <a:cubicBezTo>
                    <a:pt x="221717" y="3192522"/>
                    <a:pt x="225842" y="3198283"/>
                    <a:pt x="229967" y="3204045"/>
                  </a:cubicBezTo>
                  <a:cubicBezTo>
                    <a:pt x="220342" y="3204045"/>
                    <a:pt x="210716" y="3205965"/>
                    <a:pt x="196965" y="3209806"/>
                  </a:cubicBezTo>
                  <a:close/>
                  <a:moveTo>
                    <a:pt x="293222" y="3200204"/>
                  </a:moveTo>
                  <a:lnTo>
                    <a:pt x="257470" y="3200204"/>
                  </a:lnTo>
                  <a:cubicBezTo>
                    <a:pt x="256094" y="3200204"/>
                    <a:pt x="254719" y="3192522"/>
                    <a:pt x="251969" y="3186760"/>
                  </a:cubicBezTo>
                  <a:cubicBezTo>
                    <a:pt x="268470" y="3188681"/>
                    <a:pt x="280846" y="3190601"/>
                    <a:pt x="293222" y="3192522"/>
                  </a:cubicBezTo>
                  <a:lnTo>
                    <a:pt x="293222" y="3200204"/>
                  </a:lnTo>
                  <a:close/>
                  <a:moveTo>
                    <a:pt x="302848" y="3198283"/>
                  </a:moveTo>
                  <a:cubicBezTo>
                    <a:pt x="301473" y="3196363"/>
                    <a:pt x="301473" y="3194442"/>
                    <a:pt x="300098" y="3194442"/>
                  </a:cubicBezTo>
                  <a:cubicBezTo>
                    <a:pt x="305598" y="3188681"/>
                    <a:pt x="312474" y="3184840"/>
                    <a:pt x="317974" y="3179078"/>
                  </a:cubicBezTo>
                  <a:cubicBezTo>
                    <a:pt x="322100" y="3173317"/>
                    <a:pt x="323475" y="3163714"/>
                    <a:pt x="327600" y="3154111"/>
                  </a:cubicBezTo>
                  <a:cubicBezTo>
                    <a:pt x="338601" y="3184840"/>
                    <a:pt x="361978" y="3175237"/>
                    <a:pt x="382605" y="3182919"/>
                  </a:cubicBezTo>
                  <a:cubicBezTo>
                    <a:pt x="355102" y="3186760"/>
                    <a:pt x="328975" y="3192522"/>
                    <a:pt x="302848" y="3198283"/>
                  </a:cubicBezTo>
                  <a:close/>
                  <a:moveTo>
                    <a:pt x="122709" y="3670731"/>
                  </a:moveTo>
                  <a:cubicBezTo>
                    <a:pt x="124084" y="3670731"/>
                    <a:pt x="124084" y="3670731"/>
                    <a:pt x="122709" y="3670731"/>
                  </a:cubicBezTo>
                  <a:close/>
                  <a:moveTo>
                    <a:pt x="372979" y="3945365"/>
                  </a:moveTo>
                  <a:cubicBezTo>
                    <a:pt x="371604" y="3931921"/>
                    <a:pt x="370229" y="3922319"/>
                    <a:pt x="368853" y="3908875"/>
                  </a:cubicBezTo>
                  <a:cubicBezTo>
                    <a:pt x="378479" y="3912716"/>
                    <a:pt x="383980" y="3914637"/>
                    <a:pt x="389480" y="3918478"/>
                  </a:cubicBezTo>
                  <a:cubicBezTo>
                    <a:pt x="383980" y="3926160"/>
                    <a:pt x="379854" y="3933842"/>
                    <a:pt x="372979" y="3945365"/>
                  </a:cubicBezTo>
                  <a:close/>
                  <a:moveTo>
                    <a:pt x="687879" y="1586968"/>
                  </a:moveTo>
                  <a:cubicBezTo>
                    <a:pt x="678253" y="1588888"/>
                    <a:pt x="668627" y="1594650"/>
                    <a:pt x="660377" y="1594650"/>
                  </a:cubicBezTo>
                  <a:cubicBezTo>
                    <a:pt x="650751" y="1596571"/>
                    <a:pt x="641125" y="1594650"/>
                    <a:pt x="630124" y="1594650"/>
                  </a:cubicBezTo>
                  <a:cubicBezTo>
                    <a:pt x="628749" y="1592730"/>
                    <a:pt x="627374" y="1586968"/>
                    <a:pt x="625999" y="1581207"/>
                  </a:cubicBezTo>
                  <a:cubicBezTo>
                    <a:pt x="635625" y="1577365"/>
                    <a:pt x="645250" y="1571604"/>
                    <a:pt x="656251" y="1567763"/>
                  </a:cubicBezTo>
                  <a:cubicBezTo>
                    <a:pt x="656251" y="1573524"/>
                    <a:pt x="654876" y="1577365"/>
                    <a:pt x="654876" y="1583127"/>
                  </a:cubicBezTo>
                  <a:cubicBezTo>
                    <a:pt x="667252" y="1571604"/>
                    <a:pt x="678253" y="1573524"/>
                    <a:pt x="687879" y="1586968"/>
                  </a:cubicBezTo>
                  <a:cubicBezTo>
                    <a:pt x="703005" y="1571604"/>
                    <a:pt x="705755" y="1573524"/>
                    <a:pt x="709881" y="1606173"/>
                  </a:cubicBezTo>
                  <a:cubicBezTo>
                    <a:pt x="701630" y="1598491"/>
                    <a:pt x="694754" y="1592730"/>
                    <a:pt x="687879" y="1586968"/>
                  </a:cubicBezTo>
                  <a:close/>
                  <a:moveTo>
                    <a:pt x="740133" y="1583127"/>
                  </a:moveTo>
                  <a:cubicBezTo>
                    <a:pt x="742883" y="1579286"/>
                    <a:pt x="745634" y="1575445"/>
                    <a:pt x="747009" y="1571604"/>
                  </a:cubicBezTo>
                  <a:cubicBezTo>
                    <a:pt x="756634" y="1588888"/>
                    <a:pt x="756634" y="1588888"/>
                    <a:pt x="736008" y="1602332"/>
                  </a:cubicBezTo>
                  <a:lnTo>
                    <a:pt x="715381" y="1579286"/>
                  </a:lnTo>
                  <a:cubicBezTo>
                    <a:pt x="729132" y="1563922"/>
                    <a:pt x="737383" y="1563922"/>
                    <a:pt x="740133" y="1583127"/>
                  </a:cubicBezTo>
                  <a:close/>
                  <a:moveTo>
                    <a:pt x="751134" y="4148940"/>
                  </a:moveTo>
                  <a:cubicBezTo>
                    <a:pt x="752509" y="4147020"/>
                    <a:pt x="753884" y="4147020"/>
                    <a:pt x="755259" y="4145099"/>
                  </a:cubicBezTo>
                  <a:cubicBezTo>
                    <a:pt x="756634" y="4148940"/>
                    <a:pt x="759385" y="4152781"/>
                    <a:pt x="762135" y="4158543"/>
                  </a:cubicBezTo>
                  <a:cubicBezTo>
                    <a:pt x="759385" y="4158543"/>
                    <a:pt x="756634" y="4158543"/>
                    <a:pt x="753884" y="4160463"/>
                  </a:cubicBezTo>
                  <a:cubicBezTo>
                    <a:pt x="752509" y="4154702"/>
                    <a:pt x="752509" y="4150860"/>
                    <a:pt x="751134" y="4148940"/>
                  </a:cubicBezTo>
                  <a:close/>
                  <a:moveTo>
                    <a:pt x="835016" y="4135497"/>
                  </a:moveTo>
                  <a:cubicBezTo>
                    <a:pt x="836391" y="4141258"/>
                    <a:pt x="837766" y="4145099"/>
                    <a:pt x="840516" y="4148940"/>
                  </a:cubicBezTo>
                  <a:lnTo>
                    <a:pt x="836391" y="4148940"/>
                  </a:lnTo>
                  <a:cubicBezTo>
                    <a:pt x="836391" y="4145099"/>
                    <a:pt x="836391" y="4141258"/>
                    <a:pt x="835016" y="4135497"/>
                  </a:cubicBezTo>
                  <a:close/>
                  <a:moveTo>
                    <a:pt x="947775" y="4563772"/>
                  </a:moveTo>
                  <a:cubicBezTo>
                    <a:pt x="943649" y="4554170"/>
                    <a:pt x="940899" y="4546487"/>
                    <a:pt x="938149" y="4538805"/>
                  </a:cubicBezTo>
                  <a:lnTo>
                    <a:pt x="945024" y="4529203"/>
                  </a:lnTo>
                  <a:cubicBezTo>
                    <a:pt x="954650" y="4538805"/>
                    <a:pt x="956025" y="4554170"/>
                    <a:pt x="947775" y="4563772"/>
                  </a:cubicBezTo>
                  <a:close/>
                  <a:moveTo>
                    <a:pt x="1297053" y="4602182"/>
                  </a:moveTo>
                  <a:cubicBezTo>
                    <a:pt x="1291552" y="4598341"/>
                    <a:pt x="1286052" y="4596421"/>
                    <a:pt x="1280551" y="4592580"/>
                  </a:cubicBezTo>
                  <a:cubicBezTo>
                    <a:pt x="1286052" y="4584898"/>
                    <a:pt x="1291552" y="4577216"/>
                    <a:pt x="1295677" y="4573375"/>
                  </a:cubicBezTo>
                  <a:lnTo>
                    <a:pt x="1312179" y="4590660"/>
                  </a:lnTo>
                  <a:cubicBezTo>
                    <a:pt x="1308053" y="4594500"/>
                    <a:pt x="1302553" y="4598341"/>
                    <a:pt x="1297053" y="4602182"/>
                  </a:cubicBezTo>
                  <a:close/>
                  <a:moveTo>
                    <a:pt x="3729622" y="4275694"/>
                  </a:moveTo>
                  <a:cubicBezTo>
                    <a:pt x="3728246" y="4277615"/>
                    <a:pt x="3729622" y="4281456"/>
                    <a:pt x="3729622" y="4285297"/>
                  </a:cubicBezTo>
                  <a:lnTo>
                    <a:pt x="3708995" y="4291058"/>
                  </a:lnTo>
                  <a:cubicBezTo>
                    <a:pt x="3706245" y="4273774"/>
                    <a:pt x="3711746" y="4264171"/>
                    <a:pt x="3724121" y="4262251"/>
                  </a:cubicBezTo>
                  <a:cubicBezTo>
                    <a:pt x="3728246" y="4262251"/>
                    <a:pt x="3733747" y="4258410"/>
                    <a:pt x="3740623" y="4258410"/>
                  </a:cubicBezTo>
                  <a:cubicBezTo>
                    <a:pt x="3736497" y="4264171"/>
                    <a:pt x="3732372" y="4268012"/>
                    <a:pt x="3729622" y="4275694"/>
                  </a:cubicBezTo>
                  <a:close/>
                  <a:moveTo>
                    <a:pt x="3757124" y="4271853"/>
                  </a:moveTo>
                  <a:cubicBezTo>
                    <a:pt x="3751623" y="4269933"/>
                    <a:pt x="3747498" y="4264171"/>
                    <a:pt x="3743373" y="4260330"/>
                  </a:cubicBezTo>
                  <a:cubicBezTo>
                    <a:pt x="3748873" y="4250728"/>
                    <a:pt x="3752999" y="4244966"/>
                    <a:pt x="3755749" y="4239205"/>
                  </a:cubicBezTo>
                  <a:cubicBezTo>
                    <a:pt x="3761249" y="4248807"/>
                    <a:pt x="3766750" y="4256489"/>
                    <a:pt x="3772250" y="4268012"/>
                  </a:cubicBezTo>
                  <a:cubicBezTo>
                    <a:pt x="3768125" y="4269933"/>
                    <a:pt x="3762624" y="4271853"/>
                    <a:pt x="3757124" y="4271853"/>
                  </a:cubicBezTo>
                  <a:close/>
                  <a:moveTo>
                    <a:pt x="3901510" y="2973583"/>
                  </a:moveTo>
                  <a:cubicBezTo>
                    <a:pt x="3901510" y="2969741"/>
                    <a:pt x="3901510" y="2967821"/>
                    <a:pt x="3900135" y="2963980"/>
                  </a:cubicBezTo>
                  <a:lnTo>
                    <a:pt x="3929013" y="2958219"/>
                  </a:lnTo>
                  <a:cubicBezTo>
                    <a:pt x="3929013" y="2962060"/>
                    <a:pt x="3930388" y="2965900"/>
                    <a:pt x="3930388" y="2969741"/>
                  </a:cubicBezTo>
                  <a:cubicBezTo>
                    <a:pt x="3919387" y="2969741"/>
                    <a:pt x="3909761" y="2971662"/>
                    <a:pt x="3901510" y="2973583"/>
                  </a:cubicBezTo>
                  <a:close/>
                  <a:moveTo>
                    <a:pt x="3973016" y="2977424"/>
                  </a:moveTo>
                  <a:cubicBezTo>
                    <a:pt x="3964765" y="2977424"/>
                    <a:pt x="3955140" y="2977424"/>
                    <a:pt x="3946889" y="2973583"/>
                  </a:cubicBezTo>
                  <a:cubicBezTo>
                    <a:pt x="3942764" y="2971662"/>
                    <a:pt x="3941388" y="2963980"/>
                    <a:pt x="3937263" y="2960139"/>
                  </a:cubicBezTo>
                  <a:cubicBezTo>
                    <a:pt x="3938639" y="2958219"/>
                    <a:pt x="3938639" y="2956298"/>
                    <a:pt x="3940014" y="2954378"/>
                  </a:cubicBezTo>
                  <a:cubicBezTo>
                    <a:pt x="3952390" y="2958219"/>
                    <a:pt x="3963390" y="2960139"/>
                    <a:pt x="3974392" y="2963980"/>
                  </a:cubicBezTo>
                  <a:cubicBezTo>
                    <a:pt x="3973016" y="2969741"/>
                    <a:pt x="3973016" y="2975503"/>
                    <a:pt x="3973016" y="2977424"/>
                  </a:cubicBezTo>
                  <a:close/>
                  <a:moveTo>
                    <a:pt x="4034896" y="2975503"/>
                  </a:moveTo>
                  <a:cubicBezTo>
                    <a:pt x="4025270" y="2973583"/>
                    <a:pt x="4015645" y="2963980"/>
                    <a:pt x="4006019" y="2977424"/>
                  </a:cubicBezTo>
                  <a:cubicBezTo>
                    <a:pt x="4004644" y="2979344"/>
                    <a:pt x="3996393" y="2973583"/>
                    <a:pt x="3992268" y="2971662"/>
                  </a:cubicBezTo>
                  <a:cubicBezTo>
                    <a:pt x="3992268" y="2969741"/>
                    <a:pt x="3993643" y="2965900"/>
                    <a:pt x="3993643" y="2963980"/>
                  </a:cubicBezTo>
                  <a:lnTo>
                    <a:pt x="4039021" y="2963980"/>
                  </a:lnTo>
                  <a:cubicBezTo>
                    <a:pt x="4040396" y="2963980"/>
                    <a:pt x="4041772" y="2969741"/>
                    <a:pt x="4043147" y="2973583"/>
                  </a:cubicBezTo>
                  <a:cubicBezTo>
                    <a:pt x="4039021" y="2973583"/>
                    <a:pt x="4036271" y="2975503"/>
                    <a:pt x="4034896" y="2975503"/>
                  </a:cubicBezTo>
                  <a:close/>
                  <a:moveTo>
                    <a:pt x="4165532" y="3928081"/>
                  </a:moveTo>
                  <a:cubicBezTo>
                    <a:pt x="4164156" y="3930001"/>
                    <a:pt x="4164156" y="3931921"/>
                    <a:pt x="4164156" y="3930001"/>
                  </a:cubicBezTo>
                  <a:cubicBezTo>
                    <a:pt x="4162781" y="3930001"/>
                    <a:pt x="4162781" y="3928081"/>
                    <a:pt x="4165532" y="3928081"/>
                  </a:cubicBezTo>
                  <a:close/>
                  <a:moveTo>
                    <a:pt x="141960" y="3824372"/>
                  </a:moveTo>
                  <a:cubicBezTo>
                    <a:pt x="140585" y="3824372"/>
                    <a:pt x="140585" y="3826293"/>
                    <a:pt x="139210" y="3826293"/>
                  </a:cubicBezTo>
                  <a:cubicBezTo>
                    <a:pt x="139210" y="3826293"/>
                    <a:pt x="140585" y="3824372"/>
                    <a:pt x="141960" y="3824372"/>
                  </a:cubicBezTo>
                  <a:close/>
                  <a:moveTo>
                    <a:pt x="665877" y="4187350"/>
                  </a:moveTo>
                  <a:cubicBezTo>
                    <a:pt x="671377" y="4191192"/>
                    <a:pt x="676878" y="4195033"/>
                    <a:pt x="681003" y="4196953"/>
                  </a:cubicBezTo>
                  <a:cubicBezTo>
                    <a:pt x="661752" y="4212317"/>
                    <a:pt x="649376" y="4208476"/>
                    <a:pt x="637000" y="4181589"/>
                  </a:cubicBezTo>
                  <a:cubicBezTo>
                    <a:pt x="641125" y="4181589"/>
                    <a:pt x="643875" y="4179668"/>
                    <a:pt x="648001" y="4179668"/>
                  </a:cubicBezTo>
                  <a:cubicBezTo>
                    <a:pt x="653501" y="4181589"/>
                    <a:pt x="660377" y="4183509"/>
                    <a:pt x="665877" y="4187350"/>
                  </a:cubicBezTo>
                  <a:close/>
                  <a:moveTo>
                    <a:pt x="3069569" y="4344833"/>
                  </a:moveTo>
                  <a:cubicBezTo>
                    <a:pt x="3065444" y="4342912"/>
                    <a:pt x="3062693" y="4342912"/>
                    <a:pt x="3057193" y="4340992"/>
                  </a:cubicBezTo>
                  <a:cubicBezTo>
                    <a:pt x="3051692" y="4339071"/>
                    <a:pt x="3044817" y="4333310"/>
                    <a:pt x="3036566" y="4329469"/>
                  </a:cubicBezTo>
                  <a:cubicBezTo>
                    <a:pt x="3042067" y="4327548"/>
                    <a:pt x="3046192" y="4323707"/>
                    <a:pt x="3051692" y="4321787"/>
                  </a:cubicBezTo>
                  <a:cubicBezTo>
                    <a:pt x="3066819" y="4316025"/>
                    <a:pt x="3073694" y="4325628"/>
                    <a:pt x="3069569" y="4344833"/>
                  </a:cubicBezTo>
                  <a:close/>
                  <a:moveTo>
                    <a:pt x="2804173" y="4389005"/>
                  </a:moveTo>
                  <a:cubicBezTo>
                    <a:pt x="2812423" y="4390925"/>
                    <a:pt x="2822049" y="4390925"/>
                    <a:pt x="2831675" y="4392846"/>
                  </a:cubicBezTo>
                  <a:cubicBezTo>
                    <a:pt x="2827550" y="4412051"/>
                    <a:pt x="2816549" y="4406289"/>
                    <a:pt x="2808298" y="4404369"/>
                  </a:cubicBezTo>
                  <a:cubicBezTo>
                    <a:pt x="2805548" y="4404369"/>
                    <a:pt x="2802798" y="4396687"/>
                    <a:pt x="2800047" y="4392846"/>
                  </a:cubicBezTo>
                  <a:cubicBezTo>
                    <a:pt x="2801423" y="4390925"/>
                    <a:pt x="2802798" y="4389005"/>
                    <a:pt x="2804173" y="4389005"/>
                  </a:cubicBezTo>
                  <a:close/>
                  <a:moveTo>
                    <a:pt x="236843" y="3937683"/>
                  </a:moveTo>
                  <a:cubicBezTo>
                    <a:pt x="238218" y="3943444"/>
                    <a:pt x="239593" y="3947286"/>
                    <a:pt x="240968" y="3954968"/>
                  </a:cubicBezTo>
                  <a:cubicBezTo>
                    <a:pt x="232717" y="3954968"/>
                    <a:pt x="225842" y="3954968"/>
                    <a:pt x="218966" y="3953047"/>
                  </a:cubicBezTo>
                  <a:lnTo>
                    <a:pt x="218966" y="3939604"/>
                  </a:lnTo>
                  <a:cubicBezTo>
                    <a:pt x="224467" y="3939604"/>
                    <a:pt x="229967" y="3939604"/>
                    <a:pt x="236843" y="3937683"/>
                  </a:cubicBezTo>
                  <a:close/>
                  <a:moveTo>
                    <a:pt x="773136" y="4175827"/>
                  </a:moveTo>
                  <a:cubicBezTo>
                    <a:pt x="781386" y="4177748"/>
                    <a:pt x="789637" y="4177748"/>
                    <a:pt x="799263" y="4179668"/>
                  </a:cubicBezTo>
                  <a:cubicBezTo>
                    <a:pt x="793762" y="4187350"/>
                    <a:pt x="771760" y="4193112"/>
                    <a:pt x="767635" y="4187350"/>
                  </a:cubicBezTo>
                  <a:cubicBezTo>
                    <a:pt x="767635" y="4185430"/>
                    <a:pt x="766260" y="4181589"/>
                    <a:pt x="767635" y="4179668"/>
                  </a:cubicBezTo>
                  <a:cubicBezTo>
                    <a:pt x="769010" y="4177748"/>
                    <a:pt x="771760" y="4175827"/>
                    <a:pt x="773136" y="4175827"/>
                  </a:cubicBezTo>
                  <a:close/>
                </a:path>
              </a:pathLst>
            </a:custGeom>
            <a:blipFill>
              <a:blip r:embed="rId4"/>
              <a:stretch>
                <a:fillRect l="-18169" t="0" r="-18169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1593830" y="7108507"/>
            <a:ext cx="388620" cy="255270"/>
            <a:chOff x="0" y="0"/>
            <a:chExt cx="518160" cy="34036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48260" y="49530"/>
              <a:ext cx="422910" cy="242570"/>
            </a:xfrm>
            <a:custGeom>
              <a:avLst/>
              <a:gdLst/>
              <a:ahLst/>
              <a:cxnLst/>
              <a:rect r="r" b="b" t="t" l="l"/>
              <a:pathLst>
                <a:path h="242570" w="422910">
                  <a:moveTo>
                    <a:pt x="259080" y="199390"/>
                  </a:moveTo>
                  <a:cubicBezTo>
                    <a:pt x="129540" y="120650"/>
                    <a:pt x="128270" y="153670"/>
                    <a:pt x="113030" y="166370"/>
                  </a:cubicBezTo>
                  <a:cubicBezTo>
                    <a:pt x="96520" y="181610"/>
                    <a:pt x="68580" y="204470"/>
                    <a:pt x="50800" y="200660"/>
                  </a:cubicBezTo>
                  <a:cubicBezTo>
                    <a:pt x="31750" y="196850"/>
                    <a:pt x="5080" y="157480"/>
                    <a:pt x="2540" y="134620"/>
                  </a:cubicBezTo>
                  <a:cubicBezTo>
                    <a:pt x="0" y="115570"/>
                    <a:pt x="17780" y="93980"/>
                    <a:pt x="27940" y="77470"/>
                  </a:cubicBezTo>
                  <a:cubicBezTo>
                    <a:pt x="36830" y="59690"/>
                    <a:pt x="46990" y="39370"/>
                    <a:pt x="60960" y="30480"/>
                  </a:cubicBezTo>
                  <a:cubicBezTo>
                    <a:pt x="73660" y="22860"/>
                    <a:pt x="95250" y="20320"/>
                    <a:pt x="107950" y="25400"/>
                  </a:cubicBezTo>
                  <a:cubicBezTo>
                    <a:pt x="120650" y="30480"/>
                    <a:pt x="135890" y="48260"/>
                    <a:pt x="138430" y="62230"/>
                  </a:cubicBezTo>
                  <a:cubicBezTo>
                    <a:pt x="142240" y="74930"/>
                    <a:pt x="135890" y="102870"/>
                    <a:pt x="127000" y="107950"/>
                  </a:cubicBezTo>
                  <a:cubicBezTo>
                    <a:pt x="116840" y="111760"/>
                    <a:pt x="80010" y="96520"/>
                    <a:pt x="76200" y="83820"/>
                  </a:cubicBezTo>
                  <a:cubicBezTo>
                    <a:pt x="71120" y="67310"/>
                    <a:pt x="96520" y="24130"/>
                    <a:pt x="114300" y="11430"/>
                  </a:cubicBezTo>
                  <a:cubicBezTo>
                    <a:pt x="129540" y="0"/>
                    <a:pt x="148590" y="0"/>
                    <a:pt x="168910" y="1270"/>
                  </a:cubicBezTo>
                  <a:cubicBezTo>
                    <a:pt x="199390" y="2540"/>
                    <a:pt x="248920" y="20320"/>
                    <a:pt x="276860" y="34290"/>
                  </a:cubicBezTo>
                  <a:cubicBezTo>
                    <a:pt x="298450" y="44450"/>
                    <a:pt x="313690" y="55880"/>
                    <a:pt x="328930" y="68580"/>
                  </a:cubicBezTo>
                  <a:cubicBezTo>
                    <a:pt x="341630" y="81280"/>
                    <a:pt x="359410" y="92710"/>
                    <a:pt x="363220" y="109220"/>
                  </a:cubicBezTo>
                  <a:cubicBezTo>
                    <a:pt x="368300" y="128270"/>
                    <a:pt x="360680" y="160020"/>
                    <a:pt x="350520" y="179070"/>
                  </a:cubicBezTo>
                  <a:cubicBezTo>
                    <a:pt x="341630" y="195580"/>
                    <a:pt x="325120" y="209550"/>
                    <a:pt x="308610" y="219710"/>
                  </a:cubicBezTo>
                  <a:cubicBezTo>
                    <a:pt x="288290" y="231140"/>
                    <a:pt x="257810" y="242570"/>
                    <a:pt x="237490" y="238760"/>
                  </a:cubicBezTo>
                  <a:cubicBezTo>
                    <a:pt x="218440" y="236220"/>
                    <a:pt x="195580" y="222250"/>
                    <a:pt x="187960" y="208280"/>
                  </a:cubicBezTo>
                  <a:cubicBezTo>
                    <a:pt x="182880" y="195580"/>
                    <a:pt x="184150" y="176530"/>
                    <a:pt x="191770" y="161290"/>
                  </a:cubicBezTo>
                  <a:cubicBezTo>
                    <a:pt x="204470" y="138430"/>
                    <a:pt x="255270" y="118110"/>
                    <a:pt x="274320" y="96520"/>
                  </a:cubicBezTo>
                  <a:cubicBezTo>
                    <a:pt x="288290" y="80010"/>
                    <a:pt x="287020" y="54610"/>
                    <a:pt x="302260" y="48260"/>
                  </a:cubicBezTo>
                  <a:cubicBezTo>
                    <a:pt x="320040" y="39370"/>
                    <a:pt x="363220" y="46990"/>
                    <a:pt x="381000" y="59690"/>
                  </a:cubicBezTo>
                  <a:cubicBezTo>
                    <a:pt x="396240" y="72390"/>
                    <a:pt x="401320" y="100330"/>
                    <a:pt x="405130" y="119380"/>
                  </a:cubicBezTo>
                  <a:cubicBezTo>
                    <a:pt x="408940" y="135890"/>
                    <a:pt x="410210" y="151130"/>
                    <a:pt x="405130" y="166370"/>
                  </a:cubicBezTo>
                  <a:cubicBezTo>
                    <a:pt x="400050" y="182880"/>
                    <a:pt x="386080" y="207010"/>
                    <a:pt x="373380" y="213360"/>
                  </a:cubicBezTo>
                  <a:cubicBezTo>
                    <a:pt x="361950" y="219710"/>
                    <a:pt x="347980" y="218440"/>
                    <a:pt x="336550" y="213360"/>
                  </a:cubicBezTo>
                  <a:cubicBezTo>
                    <a:pt x="326390" y="209550"/>
                    <a:pt x="316230" y="201930"/>
                    <a:pt x="309880" y="190500"/>
                  </a:cubicBezTo>
                  <a:cubicBezTo>
                    <a:pt x="299720" y="170180"/>
                    <a:pt x="295910" y="116840"/>
                    <a:pt x="306070" y="92710"/>
                  </a:cubicBezTo>
                  <a:cubicBezTo>
                    <a:pt x="313690" y="74930"/>
                    <a:pt x="334010" y="58420"/>
                    <a:pt x="349250" y="54610"/>
                  </a:cubicBezTo>
                  <a:cubicBezTo>
                    <a:pt x="360680" y="52070"/>
                    <a:pt x="374650" y="57150"/>
                    <a:pt x="383540" y="63500"/>
                  </a:cubicBezTo>
                  <a:cubicBezTo>
                    <a:pt x="392430" y="69850"/>
                    <a:pt x="401320" y="85090"/>
                    <a:pt x="403860" y="92710"/>
                  </a:cubicBezTo>
                  <a:cubicBezTo>
                    <a:pt x="406400" y="97790"/>
                    <a:pt x="407670" y="102870"/>
                    <a:pt x="405130" y="105410"/>
                  </a:cubicBezTo>
                  <a:cubicBezTo>
                    <a:pt x="400050" y="109220"/>
                    <a:pt x="353060" y="73660"/>
                    <a:pt x="347980" y="78740"/>
                  </a:cubicBezTo>
                  <a:cubicBezTo>
                    <a:pt x="341630" y="85090"/>
                    <a:pt x="392430" y="137160"/>
                    <a:pt x="394970" y="162560"/>
                  </a:cubicBezTo>
                  <a:cubicBezTo>
                    <a:pt x="396240" y="181610"/>
                    <a:pt x="387350" y="207010"/>
                    <a:pt x="374650" y="215900"/>
                  </a:cubicBezTo>
                  <a:cubicBezTo>
                    <a:pt x="361950" y="224790"/>
                    <a:pt x="317500" y="215900"/>
                    <a:pt x="317500" y="215900"/>
                  </a:cubicBezTo>
                  <a:cubicBezTo>
                    <a:pt x="317500" y="217170"/>
                    <a:pt x="367030" y="219710"/>
                    <a:pt x="367030" y="220980"/>
                  </a:cubicBezTo>
                  <a:cubicBezTo>
                    <a:pt x="367030" y="222250"/>
                    <a:pt x="345440" y="226060"/>
                    <a:pt x="335280" y="224790"/>
                  </a:cubicBezTo>
                  <a:cubicBezTo>
                    <a:pt x="325120" y="222250"/>
                    <a:pt x="313690" y="215900"/>
                    <a:pt x="307340" y="207010"/>
                  </a:cubicBezTo>
                  <a:cubicBezTo>
                    <a:pt x="299720" y="196850"/>
                    <a:pt x="293370" y="175260"/>
                    <a:pt x="297180" y="161290"/>
                  </a:cubicBezTo>
                  <a:cubicBezTo>
                    <a:pt x="300990" y="147320"/>
                    <a:pt x="316230" y="130810"/>
                    <a:pt x="328930" y="127000"/>
                  </a:cubicBezTo>
                  <a:cubicBezTo>
                    <a:pt x="342900" y="121920"/>
                    <a:pt x="364490" y="125730"/>
                    <a:pt x="375920" y="133350"/>
                  </a:cubicBezTo>
                  <a:cubicBezTo>
                    <a:pt x="387350" y="142240"/>
                    <a:pt x="397510" y="162560"/>
                    <a:pt x="396240" y="176530"/>
                  </a:cubicBezTo>
                  <a:cubicBezTo>
                    <a:pt x="396240" y="190500"/>
                    <a:pt x="382270" y="209550"/>
                    <a:pt x="372110" y="218440"/>
                  </a:cubicBezTo>
                  <a:cubicBezTo>
                    <a:pt x="363220" y="224790"/>
                    <a:pt x="350520" y="226060"/>
                    <a:pt x="340360" y="224790"/>
                  </a:cubicBezTo>
                  <a:cubicBezTo>
                    <a:pt x="330200" y="223520"/>
                    <a:pt x="318770" y="218440"/>
                    <a:pt x="311150" y="212090"/>
                  </a:cubicBezTo>
                  <a:cubicBezTo>
                    <a:pt x="303530" y="204470"/>
                    <a:pt x="297180" y="193040"/>
                    <a:pt x="295910" y="182880"/>
                  </a:cubicBezTo>
                  <a:cubicBezTo>
                    <a:pt x="294640" y="172720"/>
                    <a:pt x="297180" y="158750"/>
                    <a:pt x="300990" y="151130"/>
                  </a:cubicBezTo>
                  <a:cubicBezTo>
                    <a:pt x="303530" y="144780"/>
                    <a:pt x="304800" y="140970"/>
                    <a:pt x="311150" y="138430"/>
                  </a:cubicBezTo>
                  <a:cubicBezTo>
                    <a:pt x="322580" y="132080"/>
                    <a:pt x="360680" y="127000"/>
                    <a:pt x="374650" y="132080"/>
                  </a:cubicBezTo>
                  <a:cubicBezTo>
                    <a:pt x="382270" y="135890"/>
                    <a:pt x="387350" y="142240"/>
                    <a:pt x="391160" y="151130"/>
                  </a:cubicBezTo>
                  <a:cubicBezTo>
                    <a:pt x="394970" y="162560"/>
                    <a:pt x="397510" y="185420"/>
                    <a:pt x="391160" y="198120"/>
                  </a:cubicBezTo>
                  <a:cubicBezTo>
                    <a:pt x="384810" y="210820"/>
                    <a:pt x="365760" y="222250"/>
                    <a:pt x="351790" y="224790"/>
                  </a:cubicBezTo>
                  <a:cubicBezTo>
                    <a:pt x="340360" y="227330"/>
                    <a:pt x="327660" y="223520"/>
                    <a:pt x="317500" y="215900"/>
                  </a:cubicBezTo>
                  <a:cubicBezTo>
                    <a:pt x="304800" y="208280"/>
                    <a:pt x="294640" y="193040"/>
                    <a:pt x="287020" y="176530"/>
                  </a:cubicBezTo>
                  <a:cubicBezTo>
                    <a:pt x="278130" y="156210"/>
                    <a:pt x="266700" y="127000"/>
                    <a:pt x="267970" y="104140"/>
                  </a:cubicBezTo>
                  <a:cubicBezTo>
                    <a:pt x="269240" y="83820"/>
                    <a:pt x="278130" y="62230"/>
                    <a:pt x="290830" y="48260"/>
                  </a:cubicBezTo>
                  <a:cubicBezTo>
                    <a:pt x="306070" y="33020"/>
                    <a:pt x="336550" y="17780"/>
                    <a:pt x="356870" y="20320"/>
                  </a:cubicBezTo>
                  <a:cubicBezTo>
                    <a:pt x="373380" y="21590"/>
                    <a:pt x="392430" y="36830"/>
                    <a:pt x="402590" y="52070"/>
                  </a:cubicBezTo>
                  <a:cubicBezTo>
                    <a:pt x="414020" y="67310"/>
                    <a:pt x="422910" y="95250"/>
                    <a:pt x="419100" y="113030"/>
                  </a:cubicBezTo>
                  <a:cubicBezTo>
                    <a:pt x="415290" y="130810"/>
                    <a:pt x="398780" y="152400"/>
                    <a:pt x="383540" y="160020"/>
                  </a:cubicBezTo>
                  <a:cubicBezTo>
                    <a:pt x="368300" y="167640"/>
                    <a:pt x="342900" y="168910"/>
                    <a:pt x="330200" y="161290"/>
                  </a:cubicBezTo>
                  <a:cubicBezTo>
                    <a:pt x="316230" y="152400"/>
                    <a:pt x="306070" y="119380"/>
                    <a:pt x="303530" y="105410"/>
                  </a:cubicBezTo>
                  <a:cubicBezTo>
                    <a:pt x="303530" y="95250"/>
                    <a:pt x="304800" y="88900"/>
                    <a:pt x="309880" y="81280"/>
                  </a:cubicBezTo>
                  <a:cubicBezTo>
                    <a:pt x="318770" y="71120"/>
                    <a:pt x="345440" y="52070"/>
                    <a:pt x="360680" y="54610"/>
                  </a:cubicBezTo>
                  <a:cubicBezTo>
                    <a:pt x="377190" y="55880"/>
                    <a:pt x="396240" y="74930"/>
                    <a:pt x="403860" y="92710"/>
                  </a:cubicBezTo>
                  <a:cubicBezTo>
                    <a:pt x="414020" y="114300"/>
                    <a:pt x="414020" y="157480"/>
                    <a:pt x="403860" y="179070"/>
                  </a:cubicBezTo>
                  <a:cubicBezTo>
                    <a:pt x="396240" y="195580"/>
                    <a:pt x="377190" y="214630"/>
                    <a:pt x="360680" y="217170"/>
                  </a:cubicBezTo>
                  <a:cubicBezTo>
                    <a:pt x="345440" y="218440"/>
                    <a:pt x="320040" y="204470"/>
                    <a:pt x="309880" y="190500"/>
                  </a:cubicBezTo>
                  <a:cubicBezTo>
                    <a:pt x="299720" y="175260"/>
                    <a:pt x="294640" y="137160"/>
                    <a:pt x="303530" y="127000"/>
                  </a:cubicBezTo>
                  <a:cubicBezTo>
                    <a:pt x="314960" y="115570"/>
                    <a:pt x="369570" y="119380"/>
                    <a:pt x="373380" y="128270"/>
                  </a:cubicBezTo>
                  <a:cubicBezTo>
                    <a:pt x="378460" y="140970"/>
                    <a:pt x="323850" y="191770"/>
                    <a:pt x="297180" y="210820"/>
                  </a:cubicBezTo>
                  <a:cubicBezTo>
                    <a:pt x="274320" y="226060"/>
                    <a:pt x="243840" y="241300"/>
                    <a:pt x="224790" y="237490"/>
                  </a:cubicBezTo>
                  <a:cubicBezTo>
                    <a:pt x="209550" y="234950"/>
                    <a:pt x="194310" y="220980"/>
                    <a:pt x="187960" y="208280"/>
                  </a:cubicBezTo>
                  <a:cubicBezTo>
                    <a:pt x="182880" y="195580"/>
                    <a:pt x="185420" y="172720"/>
                    <a:pt x="191770" y="161290"/>
                  </a:cubicBezTo>
                  <a:cubicBezTo>
                    <a:pt x="199390" y="149860"/>
                    <a:pt x="218440" y="139700"/>
                    <a:pt x="233680" y="137160"/>
                  </a:cubicBezTo>
                  <a:cubicBezTo>
                    <a:pt x="248920" y="135890"/>
                    <a:pt x="284480" y="154940"/>
                    <a:pt x="285750" y="153670"/>
                  </a:cubicBezTo>
                  <a:cubicBezTo>
                    <a:pt x="285750" y="149860"/>
                    <a:pt x="208280" y="93980"/>
                    <a:pt x="186690" y="100330"/>
                  </a:cubicBezTo>
                  <a:cubicBezTo>
                    <a:pt x="172720" y="104140"/>
                    <a:pt x="172720" y="132080"/>
                    <a:pt x="161290" y="144780"/>
                  </a:cubicBezTo>
                  <a:cubicBezTo>
                    <a:pt x="148590" y="157480"/>
                    <a:pt x="129540" y="172720"/>
                    <a:pt x="110490" y="179070"/>
                  </a:cubicBezTo>
                  <a:cubicBezTo>
                    <a:pt x="93980" y="185420"/>
                    <a:pt x="69850" y="187960"/>
                    <a:pt x="54610" y="182880"/>
                  </a:cubicBezTo>
                  <a:cubicBezTo>
                    <a:pt x="39370" y="176530"/>
                    <a:pt x="22860" y="161290"/>
                    <a:pt x="16510" y="146050"/>
                  </a:cubicBezTo>
                  <a:cubicBezTo>
                    <a:pt x="10160" y="130810"/>
                    <a:pt x="12700" y="109220"/>
                    <a:pt x="17780" y="91440"/>
                  </a:cubicBezTo>
                  <a:cubicBezTo>
                    <a:pt x="25400" y="71120"/>
                    <a:pt x="43180" y="40640"/>
                    <a:pt x="60960" y="30480"/>
                  </a:cubicBezTo>
                  <a:cubicBezTo>
                    <a:pt x="77470" y="22860"/>
                    <a:pt x="105410" y="22860"/>
                    <a:pt x="118110" y="31750"/>
                  </a:cubicBezTo>
                  <a:cubicBezTo>
                    <a:pt x="132080" y="40640"/>
                    <a:pt x="140970" y="68580"/>
                    <a:pt x="138430" y="86360"/>
                  </a:cubicBezTo>
                  <a:cubicBezTo>
                    <a:pt x="134620" y="104140"/>
                    <a:pt x="107950" y="135890"/>
                    <a:pt x="91440" y="137160"/>
                  </a:cubicBezTo>
                  <a:cubicBezTo>
                    <a:pt x="77470" y="138430"/>
                    <a:pt x="46990" y="114300"/>
                    <a:pt x="45720" y="100330"/>
                  </a:cubicBezTo>
                  <a:cubicBezTo>
                    <a:pt x="43180" y="86360"/>
                    <a:pt x="66040" y="66040"/>
                    <a:pt x="81280" y="54610"/>
                  </a:cubicBezTo>
                  <a:cubicBezTo>
                    <a:pt x="97790" y="41910"/>
                    <a:pt x="124460" y="30480"/>
                    <a:pt x="144780" y="27940"/>
                  </a:cubicBezTo>
                  <a:cubicBezTo>
                    <a:pt x="162560" y="25400"/>
                    <a:pt x="176530" y="29210"/>
                    <a:pt x="196850" y="36830"/>
                  </a:cubicBezTo>
                  <a:cubicBezTo>
                    <a:pt x="228600" y="49530"/>
                    <a:pt x="290830" y="92710"/>
                    <a:pt x="313690" y="113030"/>
                  </a:cubicBezTo>
                  <a:cubicBezTo>
                    <a:pt x="325120" y="124460"/>
                    <a:pt x="332740" y="130810"/>
                    <a:pt x="335280" y="142240"/>
                  </a:cubicBezTo>
                  <a:cubicBezTo>
                    <a:pt x="337820" y="156210"/>
                    <a:pt x="330200" y="186690"/>
                    <a:pt x="317500" y="196850"/>
                  </a:cubicBezTo>
                  <a:cubicBezTo>
                    <a:pt x="304800" y="205740"/>
                    <a:pt x="259080" y="199390"/>
                    <a:pt x="259080" y="199390"/>
                  </a:cubicBezTo>
                </a:path>
              </a:pathLst>
            </a:custGeom>
            <a:solidFill>
              <a:srgbClr val="F8E4E5"/>
            </a:solidFill>
            <a:ln cap="sq">
              <a:noFill/>
              <a:prstDash val="solid"/>
              <a:miter/>
            </a:ln>
          </p:spPr>
        </p:sp>
      </p:grpSp>
      <p:sp>
        <p:nvSpPr>
          <p:cNvPr name="TextBox 7" id="7"/>
          <p:cNvSpPr txBox="true"/>
          <p:nvPr/>
        </p:nvSpPr>
        <p:spPr>
          <a:xfrm rot="0">
            <a:off x="451037" y="406207"/>
            <a:ext cx="16479986" cy="1581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899"/>
              </a:lnSpc>
            </a:pPr>
            <a:r>
              <a:rPr lang="en-US" sz="4599">
                <a:solidFill>
                  <a:srgbClr val="232253"/>
                </a:solidFill>
                <a:latin typeface="Xplor"/>
                <a:ea typeface="Xplor"/>
                <a:cs typeface="Xplor"/>
                <a:sym typeface="Xplor"/>
              </a:rPr>
              <a:t>ПРАВОВАЯ ПОМОЩЬ РОДИТЕЛЯМ</a:t>
            </a:r>
          </a:p>
          <a:p>
            <a:pPr algn="l">
              <a:lnSpc>
                <a:spcPts val="2849"/>
              </a:lnSpc>
            </a:pPr>
          </a:p>
          <a:p>
            <a:pPr algn="l">
              <a:lnSpc>
                <a:spcPts val="2849"/>
              </a:lnSpc>
            </a:pPr>
          </a:p>
        </p:txBody>
      </p:sp>
      <p:sp>
        <p:nvSpPr>
          <p:cNvPr name="Freeform 8" id="8"/>
          <p:cNvSpPr/>
          <p:nvPr/>
        </p:nvSpPr>
        <p:spPr>
          <a:xfrm flipH="false" flipV="false" rot="-3619657">
            <a:off x="14941631" y="-2014992"/>
            <a:ext cx="4250114" cy="3732373"/>
          </a:xfrm>
          <a:custGeom>
            <a:avLst/>
            <a:gdLst/>
            <a:ahLst/>
            <a:cxnLst/>
            <a:rect r="r" b="b" t="t" l="l"/>
            <a:pathLst>
              <a:path h="3732373" w="4250114">
                <a:moveTo>
                  <a:pt x="0" y="0"/>
                </a:moveTo>
                <a:lnTo>
                  <a:pt x="4250114" y="0"/>
                </a:lnTo>
                <a:lnTo>
                  <a:pt x="4250114" y="3732373"/>
                </a:lnTo>
                <a:lnTo>
                  <a:pt x="0" y="37323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5775008" y="9397365"/>
            <a:ext cx="148590" cy="152400"/>
            <a:chOff x="0" y="0"/>
            <a:chExt cx="198120" cy="2032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46990" y="49530"/>
              <a:ext cx="99060" cy="104140"/>
            </a:xfrm>
            <a:custGeom>
              <a:avLst/>
              <a:gdLst/>
              <a:ahLst/>
              <a:cxnLst/>
              <a:rect r="r" b="b" t="t" l="l"/>
              <a:pathLst>
                <a:path h="104140" w="99060">
                  <a:moveTo>
                    <a:pt x="99060" y="35560"/>
                  </a:moveTo>
                  <a:cubicBezTo>
                    <a:pt x="96520" y="72390"/>
                    <a:pt x="82550" y="91440"/>
                    <a:pt x="71120" y="97790"/>
                  </a:cubicBezTo>
                  <a:cubicBezTo>
                    <a:pt x="63500" y="101600"/>
                    <a:pt x="55880" y="104140"/>
                    <a:pt x="46990" y="101600"/>
                  </a:cubicBezTo>
                  <a:cubicBezTo>
                    <a:pt x="35560" y="100330"/>
                    <a:pt x="13970" y="88900"/>
                    <a:pt x="7620" y="77470"/>
                  </a:cubicBezTo>
                  <a:cubicBezTo>
                    <a:pt x="0" y="66040"/>
                    <a:pt x="1270" y="41910"/>
                    <a:pt x="3810" y="30480"/>
                  </a:cubicBezTo>
                  <a:cubicBezTo>
                    <a:pt x="6350" y="21590"/>
                    <a:pt x="12700" y="16510"/>
                    <a:pt x="19050" y="11430"/>
                  </a:cubicBezTo>
                  <a:cubicBezTo>
                    <a:pt x="25400" y="6350"/>
                    <a:pt x="33020" y="1270"/>
                    <a:pt x="41910" y="1270"/>
                  </a:cubicBezTo>
                  <a:cubicBezTo>
                    <a:pt x="53340" y="0"/>
                    <a:pt x="86360" y="15240"/>
                    <a:pt x="86360" y="15240"/>
                  </a:cubicBezTo>
                </a:path>
              </a:pathLst>
            </a:custGeom>
            <a:solidFill>
              <a:srgbClr val="F4F1E9">
                <a:alpha val="10196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1" id="11"/>
          <p:cNvGrpSpPr/>
          <p:nvPr/>
        </p:nvGrpSpPr>
        <p:grpSpPr>
          <a:xfrm rot="0">
            <a:off x="11104245" y="7449503"/>
            <a:ext cx="540068" cy="624840"/>
            <a:chOff x="0" y="0"/>
            <a:chExt cx="720090" cy="83312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41910" y="49530"/>
              <a:ext cx="628650" cy="732790"/>
            </a:xfrm>
            <a:custGeom>
              <a:avLst/>
              <a:gdLst/>
              <a:ahLst/>
              <a:cxnLst/>
              <a:rect r="r" b="b" t="t" l="l"/>
              <a:pathLst>
                <a:path h="732790" w="628650">
                  <a:moveTo>
                    <a:pt x="241300" y="31750"/>
                  </a:moveTo>
                  <a:cubicBezTo>
                    <a:pt x="591820" y="2540"/>
                    <a:pt x="600710" y="5080"/>
                    <a:pt x="608330" y="12700"/>
                  </a:cubicBezTo>
                  <a:cubicBezTo>
                    <a:pt x="618490" y="21590"/>
                    <a:pt x="627380" y="43180"/>
                    <a:pt x="626110" y="57150"/>
                  </a:cubicBezTo>
                  <a:cubicBezTo>
                    <a:pt x="624840" y="71120"/>
                    <a:pt x="617220" y="80010"/>
                    <a:pt x="600710" y="96520"/>
                  </a:cubicBezTo>
                  <a:cubicBezTo>
                    <a:pt x="541020" y="151130"/>
                    <a:pt x="177800" y="341630"/>
                    <a:pt x="111760" y="368300"/>
                  </a:cubicBezTo>
                  <a:cubicBezTo>
                    <a:pt x="95250" y="375920"/>
                    <a:pt x="91440" y="378460"/>
                    <a:pt x="80010" y="377190"/>
                  </a:cubicBezTo>
                  <a:cubicBezTo>
                    <a:pt x="68580" y="377190"/>
                    <a:pt x="54610" y="373380"/>
                    <a:pt x="45720" y="367030"/>
                  </a:cubicBezTo>
                  <a:cubicBezTo>
                    <a:pt x="36830" y="359410"/>
                    <a:pt x="29210" y="346710"/>
                    <a:pt x="27940" y="335280"/>
                  </a:cubicBezTo>
                  <a:cubicBezTo>
                    <a:pt x="26670" y="323850"/>
                    <a:pt x="30480" y="308610"/>
                    <a:pt x="35560" y="299720"/>
                  </a:cubicBezTo>
                  <a:cubicBezTo>
                    <a:pt x="39370" y="292100"/>
                    <a:pt x="44450" y="285750"/>
                    <a:pt x="52070" y="283210"/>
                  </a:cubicBezTo>
                  <a:cubicBezTo>
                    <a:pt x="64770" y="279400"/>
                    <a:pt x="87630" y="294640"/>
                    <a:pt x="105410" y="289560"/>
                  </a:cubicBezTo>
                  <a:cubicBezTo>
                    <a:pt x="125730" y="284480"/>
                    <a:pt x="142240" y="259080"/>
                    <a:pt x="167640" y="245110"/>
                  </a:cubicBezTo>
                  <a:cubicBezTo>
                    <a:pt x="200660" y="226060"/>
                    <a:pt x="260350" y="195580"/>
                    <a:pt x="289560" y="191770"/>
                  </a:cubicBezTo>
                  <a:cubicBezTo>
                    <a:pt x="304800" y="189230"/>
                    <a:pt x="316230" y="189230"/>
                    <a:pt x="326390" y="194310"/>
                  </a:cubicBezTo>
                  <a:cubicBezTo>
                    <a:pt x="336550" y="199390"/>
                    <a:pt x="347980" y="208280"/>
                    <a:pt x="350520" y="219710"/>
                  </a:cubicBezTo>
                  <a:cubicBezTo>
                    <a:pt x="355600" y="234950"/>
                    <a:pt x="353060" y="257810"/>
                    <a:pt x="339090" y="276860"/>
                  </a:cubicBezTo>
                  <a:cubicBezTo>
                    <a:pt x="316230" y="312420"/>
                    <a:pt x="201930" y="397510"/>
                    <a:pt x="173990" y="388620"/>
                  </a:cubicBezTo>
                  <a:cubicBezTo>
                    <a:pt x="157480" y="383540"/>
                    <a:pt x="144780" y="337820"/>
                    <a:pt x="151130" y="326390"/>
                  </a:cubicBezTo>
                  <a:cubicBezTo>
                    <a:pt x="158750" y="313690"/>
                    <a:pt x="196850" y="312420"/>
                    <a:pt x="215900" y="314960"/>
                  </a:cubicBezTo>
                  <a:cubicBezTo>
                    <a:pt x="232410" y="317500"/>
                    <a:pt x="250190" y="325120"/>
                    <a:pt x="257810" y="337820"/>
                  </a:cubicBezTo>
                  <a:cubicBezTo>
                    <a:pt x="265430" y="350520"/>
                    <a:pt x="266700" y="377190"/>
                    <a:pt x="257810" y="394970"/>
                  </a:cubicBezTo>
                  <a:cubicBezTo>
                    <a:pt x="245110" y="421640"/>
                    <a:pt x="184150" y="474980"/>
                    <a:pt x="162560" y="471170"/>
                  </a:cubicBezTo>
                  <a:cubicBezTo>
                    <a:pt x="148590" y="467360"/>
                    <a:pt x="130810" y="431800"/>
                    <a:pt x="135890" y="419100"/>
                  </a:cubicBezTo>
                  <a:cubicBezTo>
                    <a:pt x="140970" y="405130"/>
                    <a:pt x="175260" y="394970"/>
                    <a:pt x="195580" y="392430"/>
                  </a:cubicBezTo>
                  <a:cubicBezTo>
                    <a:pt x="214630" y="389890"/>
                    <a:pt x="240030" y="392430"/>
                    <a:pt x="252730" y="400050"/>
                  </a:cubicBezTo>
                  <a:cubicBezTo>
                    <a:pt x="262890" y="406400"/>
                    <a:pt x="270510" y="419100"/>
                    <a:pt x="273050" y="430530"/>
                  </a:cubicBezTo>
                  <a:cubicBezTo>
                    <a:pt x="274320" y="441960"/>
                    <a:pt x="274320" y="453390"/>
                    <a:pt x="266700" y="466090"/>
                  </a:cubicBezTo>
                  <a:cubicBezTo>
                    <a:pt x="255270" y="487680"/>
                    <a:pt x="200660" y="537210"/>
                    <a:pt x="186690" y="532130"/>
                  </a:cubicBezTo>
                  <a:cubicBezTo>
                    <a:pt x="176530" y="528320"/>
                    <a:pt x="170180" y="491490"/>
                    <a:pt x="176530" y="477520"/>
                  </a:cubicBezTo>
                  <a:cubicBezTo>
                    <a:pt x="184150" y="463550"/>
                    <a:pt x="212090" y="452120"/>
                    <a:pt x="231140" y="450850"/>
                  </a:cubicBezTo>
                  <a:cubicBezTo>
                    <a:pt x="250190" y="449580"/>
                    <a:pt x="283210" y="457200"/>
                    <a:pt x="293370" y="471170"/>
                  </a:cubicBezTo>
                  <a:cubicBezTo>
                    <a:pt x="303530" y="483870"/>
                    <a:pt x="304800" y="513080"/>
                    <a:pt x="295910" y="528320"/>
                  </a:cubicBezTo>
                  <a:cubicBezTo>
                    <a:pt x="280670" y="551180"/>
                    <a:pt x="215900" y="584200"/>
                    <a:pt x="189230" y="576580"/>
                  </a:cubicBezTo>
                  <a:cubicBezTo>
                    <a:pt x="166370" y="568960"/>
                    <a:pt x="133350" y="510540"/>
                    <a:pt x="140970" y="494030"/>
                  </a:cubicBezTo>
                  <a:cubicBezTo>
                    <a:pt x="151130" y="476250"/>
                    <a:pt x="241300" y="473710"/>
                    <a:pt x="266700" y="485140"/>
                  </a:cubicBezTo>
                  <a:cubicBezTo>
                    <a:pt x="281940" y="492760"/>
                    <a:pt x="292100" y="509270"/>
                    <a:pt x="294640" y="523240"/>
                  </a:cubicBezTo>
                  <a:cubicBezTo>
                    <a:pt x="297180" y="537210"/>
                    <a:pt x="293370" y="553720"/>
                    <a:pt x="279400" y="567690"/>
                  </a:cubicBezTo>
                  <a:cubicBezTo>
                    <a:pt x="248920" y="600710"/>
                    <a:pt x="109220" y="662940"/>
                    <a:pt x="60960" y="661670"/>
                  </a:cubicBezTo>
                  <a:cubicBezTo>
                    <a:pt x="38100" y="661670"/>
                    <a:pt x="17780" y="648970"/>
                    <a:pt x="10160" y="636270"/>
                  </a:cubicBezTo>
                  <a:cubicBezTo>
                    <a:pt x="2540" y="624840"/>
                    <a:pt x="0" y="601980"/>
                    <a:pt x="8890" y="589280"/>
                  </a:cubicBezTo>
                  <a:cubicBezTo>
                    <a:pt x="24130" y="566420"/>
                    <a:pt x="96520" y="552450"/>
                    <a:pt x="133350" y="543560"/>
                  </a:cubicBezTo>
                  <a:cubicBezTo>
                    <a:pt x="163830" y="537210"/>
                    <a:pt x="195580" y="529590"/>
                    <a:pt x="214630" y="537210"/>
                  </a:cubicBezTo>
                  <a:cubicBezTo>
                    <a:pt x="229870" y="542290"/>
                    <a:pt x="242570" y="558800"/>
                    <a:pt x="246380" y="571500"/>
                  </a:cubicBezTo>
                  <a:cubicBezTo>
                    <a:pt x="250190" y="582930"/>
                    <a:pt x="250190" y="595630"/>
                    <a:pt x="242570" y="607060"/>
                  </a:cubicBezTo>
                  <a:cubicBezTo>
                    <a:pt x="229870" y="626110"/>
                    <a:pt x="173990" y="652780"/>
                    <a:pt x="149860" y="655320"/>
                  </a:cubicBezTo>
                  <a:cubicBezTo>
                    <a:pt x="135890" y="656590"/>
                    <a:pt x="124460" y="652780"/>
                    <a:pt x="115570" y="646430"/>
                  </a:cubicBezTo>
                  <a:cubicBezTo>
                    <a:pt x="106680" y="640080"/>
                    <a:pt x="96520" y="628650"/>
                    <a:pt x="95250" y="617220"/>
                  </a:cubicBezTo>
                  <a:cubicBezTo>
                    <a:pt x="93980" y="601980"/>
                    <a:pt x="101600" y="574040"/>
                    <a:pt x="116840" y="562610"/>
                  </a:cubicBezTo>
                  <a:cubicBezTo>
                    <a:pt x="137160" y="547370"/>
                    <a:pt x="198120" y="551180"/>
                    <a:pt x="223520" y="554990"/>
                  </a:cubicBezTo>
                  <a:cubicBezTo>
                    <a:pt x="237490" y="557530"/>
                    <a:pt x="248920" y="560070"/>
                    <a:pt x="256540" y="567690"/>
                  </a:cubicBezTo>
                  <a:cubicBezTo>
                    <a:pt x="265430" y="575310"/>
                    <a:pt x="273050" y="588010"/>
                    <a:pt x="274320" y="599440"/>
                  </a:cubicBezTo>
                  <a:cubicBezTo>
                    <a:pt x="274320" y="613410"/>
                    <a:pt x="270510" y="631190"/>
                    <a:pt x="256540" y="643890"/>
                  </a:cubicBezTo>
                  <a:cubicBezTo>
                    <a:pt x="233680" y="666750"/>
                    <a:pt x="160020" y="693420"/>
                    <a:pt x="119380" y="698500"/>
                  </a:cubicBezTo>
                  <a:cubicBezTo>
                    <a:pt x="88900" y="702310"/>
                    <a:pt x="53340" y="699770"/>
                    <a:pt x="36830" y="689610"/>
                  </a:cubicBezTo>
                  <a:cubicBezTo>
                    <a:pt x="26670" y="681990"/>
                    <a:pt x="21590" y="669290"/>
                    <a:pt x="20320" y="657860"/>
                  </a:cubicBezTo>
                  <a:cubicBezTo>
                    <a:pt x="19050" y="646430"/>
                    <a:pt x="21590" y="632460"/>
                    <a:pt x="27940" y="622300"/>
                  </a:cubicBezTo>
                  <a:cubicBezTo>
                    <a:pt x="36830" y="612140"/>
                    <a:pt x="52070" y="601980"/>
                    <a:pt x="69850" y="600710"/>
                  </a:cubicBezTo>
                  <a:cubicBezTo>
                    <a:pt x="96520" y="596900"/>
                    <a:pt x="156210" y="612140"/>
                    <a:pt x="177800" y="631190"/>
                  </a:cubicBezTo>
                  <a:cubicBezTo>
                    <a:pt x="191770" y="645160"/>
                    <a:pt x="199390" y="670560"/>
                    <a:pt x="198120" y="685800"/>
                  </a:cubicBezTo>
                  <a:cubicBezTo>
                    <a:pt x="196850" y="697230"/>
                    <a:pt x="186690" y="708660"/>
                    <a:pt x="177800" y="715010"/>
                  </a:cubicBezTo>
                  <a:cubicBezTo>
                    <a:pt x="168910" y="721360"/>
                    <a:pt x="143510" y="720090"/>
                    <a:pt x="142240" y="723900"/>
                  </a:cubicBezTo>
                  <a:cubicBezTo>
                    <a:pt x="142240" y="726440"/>
                    <a:pt x="154940" y="731520"/>
                    <a:pt x="154940" y="731520"/>
                  </a:cubicBezTo>
                  <a:cubicBezTo>
                    <a:pt x="154940" y="732790"/>
                    <a:pt x="120650" y="720090"/>
                    <a:pt x="113030" y="709930"/>
                  </a:cubicBezTo>
                  <a:cubicBezTo>
                    <a:pt x="105410" y="701040"/>
                    <a:pt x="101600" y="687070"/>
                    <a:pt x="104140" y="675640"/>
                  </a:cubicBezTo>
                  <a:cubicBezTo>
                    <a:pt x="106680" y="661670"/>
                    <a:pt x="118110" y="642620"/>
                    <a:pt x="130810" y="636270"/>
                  </a:cubicBezTo>
                  <a:cubicBezTo>
                    <a:pt x="143510" y="629920"/>
                    <a:pt x="168910" y="631190"/>
                    <a:pt x="181610" y="638810"/>
                  </a:cubicBezTo>
                  <a:cubicBezTo>
                    <a:pt x="194310" y="645160"/>
                    <a:pt x="203200" y="666750"/>
                    <a:pt x="204470" y="679450"/>
                  </a:cubicBezTo>
                  <a:cubicBezTo>
                    <a:pt x="205740" y="690880"/>
                    <a:pt x="201930" y="702310"/>
                    <a:pt x="195580" y="711200"/>
                  </a:cubicBezTo>
                  <a:cubicBezTo>
                    <a:pt x="189230" y="718820"/>
                    <a:pt x="179070" y="727710"/>
                    <a:pt x="168910" y="730250"/>
                  </a:cubicBezTo>
                  <a:cubicBezTo>
                    <a:pt x="156210" y="732790"/>
                    <a:pt x="133350" y="728980"/>
                    <a:pt x="121920" y="720090"/>
                  </a:cubicBezTo>
                  <a:cubicBezTo>
                    <a:pt x="111760" y="711200"/>
                    <a:pt x="104140" y="689610"/>
                    <a:pt x="104140" y="676910"/>
                  </a:cubicBezTo>
                  <a:cubicBezTo>
                    <a:pt x="104140" y="665480"/>
                    <a:pt x="109220" y="654050"/>
                    <a:pt x="116840" y="646430"/>
                  </a:cubicBezTo>
                  <a:cubicBezTo>
                    <a:pt x="123190" y="638810"/>
                    <a:pt x="134620" y="632460"/>
                    <a:pt x="144780" y="631190"/>
                  </a:cubicBezTo>
                  <a:cubicBezTo>
                    <a:pt x="158750" y="629920"/>
                    <a:pt x="180340" y="635000"/>
                    <a:pt x="190500" y="645160"/>
                  </a:cubicBezTo>
                  <a:cubicBezTo>
                    <a:pt x="200660" y="655320"/>
                    <a:pt x="207010" y="676910"/>
                    <a:pt x="204470" y="690880"/>
                  </a:cubicBezTo>
                  <a:cubicBezTo>
                    <a:pt x="201930" y="704850"/>
                    <a:pt x="186690" y="722630"/>
                    <a:pt x="173990" y="727710"/>
                  </a:cubicBezTo>
                  <a:cubicBezTo>
                    <a:pt x="160020" y="732790"/>
                    <a:pt x="132080" y="728980"/>
                    <a:pt x="120650" y="718820"/>
                  </a:cubicBezTo>
                  <a:cubicBezTo>
                    <a:pt x="110490" y="709930"/>
                    <a:pt x="102870" y="689610"/>
                    <a:pt x="104140" y="675640"/>
                  </a:cubicBezTo>
                  <a:cubicBezTo>
                    <a:pt x="105410" y="661670"/>
                    <a:pt x="120650" y="645160"/>
                    <a:pt x="130810" y="636270"/>
                  </a:cubicBezTo>
                  <a:cubicBezTo>
                    <a:pt x="138430" y="629920"/>
                    <a:pt x="146050" y="623570"/>
                    <a:pt x="154940" y="622300"/>
                  </a:cubicBezTo>
                  <a:cubicBezTo>
                    <a:pt x="162560" y="622300"/>
                    <a:pt x="170180" y="626110"/>
                    <a:pt x="177800" y="631190"/>
                  </a:cubicBezTo>
                  <a:cubicBezTo>
                    <a:pt x="185420" y="637540"/>
                    <a:pt x="195580" y="650240"/>
                    <a:pt x="198120" y="660400"/>
                  </a:cubicBezTo>
                  <a:cubicBezTo>
                    <a:pt x="200660" y="671830"/>
                    <a:pt x="200660" y="687070"/>
                    <a:pt x="194310" y="697230"/>
                  </a:cubicBezTo>
                  <a:cubicBezTo>
                    <a:pt x="185420" y="708660"/>
                    <a:pt x="162560" y="721360"/>
                    <a:pt x="142240" y="723900"/>
                  </a:cubicBezTo>
                  <a:cubicBezTo>
                    <a:pt x="114300" y="726440"/>
                    <a:pt x="57150" y="704850"/>
                    <a:pt x="36830" y="689610"/>
                  </a:cubicBezTo>
                  <a:cubicBezTo>
                    <a:pt x="26670" y="680720"/>
                    <a:pt x="21590" y="669290"/>
                    <a:pt x="20320" y="657860"/>
                  </a:cubicBezTo>
                  <a:cubicBezTo>
                    <a:pt x="19050" y="646430"/>
                    <a:pt x="21590" y="632460"/>
                    <a:pt x="27940" y="622300"/>
                  </a:cubicBezTo>
                  <a:cubicBezTo>
                    <a:pt x="34290" y="613410"/>
                    <a:pt x="46990" y="604520"/>
                    <a:pt x="57150" y="601980"/>
                  </a:cubicBezTo>
                  <a:cubicBezTo>
                    <a:pt x="67310" y="599440"/>
                    <a:pt x="76200" y="605790"/>
                    <a:pt x="90170" y="603250"/>
                  </a:cubicBezTo>
                  <a:cubicBezTo>
                    <a:pt x="119380" y="599440"/>
                    <a:pt x="193040" y="554990"/>
                    <a:pt x="223520" y="554990"/>
                  </a:cubicBezTo>
                  <a:cubicBezTo>
                    <a:pt x="238760" y="554990"/>
                    <a:pt x="248920" y="558800"/>
                    <a:pt x="256540" y="567690"/>
                  </a:cubicBezTo>
                  <a:cubicBezTo>
                    <a:pt x="266700" y="579120"/>
                    <a:pt x="276860" y="609600"/>
                    <a:pt x="270510" y="623570"/>
                  </a:cubicBezTo>
                  <a:cubicBezTo>
                    <a:pt x="265430" y="638810"/>
                    <a:pt x="242570" y="651510"/>
                    <a:pt x="223520" y="656590"/>
                  </a:cubicBezTo>
                  <a:cubicBezTo>
                    <a:pt x="198120" y="664210"/>
                    <a:pt x="148590" y="664210"/>
                    <a:pt x="127000" y="652780"/>
                  </a:cubicBezTo>
                  <a:cubicBezTo>
                    <a:pt x="109220" y="642620"/>
                    <a:pt x="95250" y="619760"/>
                    <a:pt x="93980" y="604520"/>
                  </a:cubicBezTo>
                  <a:cubicBezTo>
                    <a:pt x="93980" y="590550"/>
                    <a:pt x="102870" y="574040"/>
                    <a:pt x="116840" y="562610"/>
                  </a:cubicBezTo>
                  <a:cubicBezTo>
                    <a:pt x="135890" y="547370"/>
                    <a:pt x="193040" y="532130"/>
                    <a:pt x="214630" y="537210"/>
                  </a:cubicBezTo>
                  <a:cubicBezTo>
                    <a:pt x="227330" y="539750"/>
                    <a:pt x="236220" y="549910"/>
                    <a:pt x="242570" y="560070"/>
                  </a:cubicBezTo>
                  <a:cubicBezTo>
                    <a:pt x="247650" y="570230"/>
                    <a:pt x="251460" y="584200"/>
                    <a:pt x="247650" y="595630"/>
                  </a:cubicBezTo>
                  <a:cubicBezTo>
                    <a:pt x="242570" y="609600"/>
                    <a:pt x="226060" y="624840"/>
                    <a:pt x="204470" y="635000"/>
                  </a:cubicBezTo>
                  <a:cubicBezTo>
                    <a:pt x="168910" y="651510"/>
                    <a:pt x="68580" y="668020"/>
                    <a:pt x="36830" y="659130"/>
                  </a:cubicBezTo>
                  <a:cubicBezTo>
                    <a:pt x="22860" y="655320"/>
                    <a:pt x="15240" y="646430"/>
                    <a:pt x="10160" y="636270"/>
                  </a:cubicBezTo>
                  <a:cubicBezTo>
                    <a:pt x="3810" y="623570"/>
                    <a:pt x="1270" y="603250"/>
                    <a:pt x="8890" y="589280"/>
                  </a:cubicBezTo>
                  <a:cubicBezTo>
                    <a:pt x="20320" y="567690"/>
                    <a:pt x="63500" y="548640"/>
                    <a:pt x="97790" y="532130"/>
                  </a:cubicBezTo>
                  <a:cubicBezTo>
                    <a:pt x="139700" y="511810"/>
                    <a:pt x="208280" y="476250"/>
                    <a:pt x="242570" y="480060"/>
                  </a:cubicBezTo>
                  <a:cubicBezTo>
                    <a:pt x="264160" y="482600"/>
                    <a:pt x="285750" y="496570"/>
                    <a:pt x="290830" y="511810"/>
                  </a:cubicBezTo>
                  <a:cubicBezTo>
                    <a:pt x="297180" y="525780"/>
                    <a:pt x="293370" y="553720"/>
                    <a:pt x="279400" y="567690"/>
                  </a:cubicBezTo>
                  <a:cubicBezTo>
                    <a:pt x="257810" y="589280"/>
                    <a:pt x="167640" y="609600"/>
                    <a:pt x="137160" y="595630"/>
                  </a:cubicBezTo>
                  <a:cubicBezTo>
                    <a:pt x="115570" y="585470"/>
                    <a:pt x="95250" y="547370"/>
                    <a:pt x="100330" y="528320"/>
                  </a:cubicBezTo>
                  <a:cubicBezTo>
                    <a:pt x="104140" y="506730"/>
                    <a:pt x="146050" y="488950"/>
                    <a:pt x="172720" y="476250"/>
                  </a:cubicBezTo>
                  <a:cubicBezTo>
                    <a:pt x="200660" y="463550"/>
                    <a:pt x="240030" y="445770"/>
                    <a:pt x="262890" y="452120"/>
                  </a:cubicBezTo>
                  <a:cubicBezTo>
                    <a:pt x="280670" y="455930"/>
                    <a:pt x="298450" y="478790"/>
                    <a:pt x="302260" y="494030"/>
                  </a:cubicBezTo>
                  <a:cubicBezTo>
                    <a:pt x="306070" y="505460"/>
                    <a:pt x="300990" y="519430"/>
                    <a:pt x="295910" y="528320"/>
                  </a:cubicBezTo>
                  <a:cubicBezTo>
                    <a:pt x="289560" y="538480"/>
                    <a:pt x="279400" y="544830"/>
                    <a:pt x="266700" y="549910"/>
                  </a:cubicBezTo>
                  <a:cubicBezTo>
                    <a:pt x="243840" y="558800"/>
                    <a:pt x="198120" y="563880"/>
                    <a:pt x="170180" y="558800"/>
                  </a:cubicBezTo>
                  <a:cubicBezTo>
                    <a:pt x="146050" y="554990"/>
                    <a:pt x="115570" y="547370"/>
                    <a:pt x="106680" y="530860"/>
                  </a:cubicBezTo>
                  <a:cubicBezTo>
                    <a:pt x="97790" y="514350"/>
                    <a:pt x="105410" y="478790"/>
                    <a:pt x="119380" y="457200"/>
                  </a:cubicBezTo>
                  <a:cubicBezTo>
                    <a:pt x="137160" y="430530"/>
                    <a:pt x="193040" y="394970"/>
                    <a:pt x="218440" y="391160"/>
                  </a:cubicBezTo>
                  <a:cubicBezTo>
                    <a:pt x="232410" y="388620"/>
                    <a:pt x="243840" y="392430"/>
                    <a:pt x="252730" y="400050"/>
                  </a:cubicBezTo>
                  <a:cubicBezTo>
                    <a:pt x="262890" y="408940"/>
                    <a:pt x="274320" y="429260"/>
                    <a:pt x="273050" y="443230"/>
                  </a:cubicBezTo>
                  <a:cubicBezTo>
                    <a:pt x="271780" y="458470"/>
                    <a:pt x="256540" y="478790"/>
                    <a:pt x="240030" y="488950"/>
                  </a:cubicBezTo>
                  <a:cubicBezTo>
                    <a:pt x="217170" y="502920"/>
                    <a:pt x="173990" y="509270"/>
                    <a:pt x="146050" y="508000"/>
                  </a:cubicBezTo>
                  <a:cubicBezTo>
                    <a:pt x="124460" y="508000"/>
                    <a:pt x="96520" y="509270"/>
                    <a:pt x="86360" y="496570"/>
                  </a:cubicBezTo>
                  <a:cubicBezTo>
                    <a:pt x="73660" y="477520"/>
                    <a:pt x="88900" y="414020"/>
                    <a:pt x="105410" y="387350"/>
                  </a:cubicBezTo>
                  <a:cubicBezTo>
                    <a:pt x="116840" y="367030"/>
                    <a:pt x="139700" y="356870"/>
                    <a:pt x="160020" y="345440"/>
                  </a:cubicBezTo>
                  <a:cubicBezTo>
                    <a:pt x="181610" y="332740"/>
                    <a:pt x="210820" y="314960"/>
                    <a:pt x="228600" y="317500"/>
                  </a:cubicBezTo>
                  <a:cubicBezTo>
                    <a:pt x="240030" y="318770"/>
                    <a:pt x="251460" y="327660"/>
                    <a:pt x="257810" y="337820"/>
                  </a:cubicBezTo>
                  <a:cubicBezTo>
                    <a:pt x="264160" y="346710"/>
                    <a:pt x="269240" y="360680"/>
                    <a:pt x="266700" y="372110"/>
                  </a:cubicBezTo>
                  <a:cubicBezTo>
                    <a:pt x="262890" y="387350"/>
                    <a:pt x="246380" y="408940"/>
                    <a:pt x="227330" y="415290"/>
                  </a:cubicBezTo>
                  <a:cubicBezTo>
                    <a:pt x="200660" y="425450"/>
                    <a:pt x="129540" y="421640"/>
                    <a:pt x="110490" y="401320"/>
                  </a:cubicBezTo>
                  <a:cubicBezTo>
                    <a:pt x="95250" y="382270"/>
                    <a:pt x="96520" y="335280"/>
                    <a:pt x="113030" y="306070"/>
                  </a:cubicBezTo>
                  <a:cubicBezTo>
                    <a:pt x="137160" y="262890"/>
                    <a:pt x="252730" y="200660"/>
                    <a:pt x="289560" y="191770"/>
                  </a:cubicBezTo>
                  <a:cubicBezTo>
                    <a:pt x="306070" y="187960"/>
                    <a:pt x="316230" y="189230"/>
                    <a:pt x="326390" y="194310"/>
                  </a:cubicBezTo>
                  <a:cubicBezTo>
                    <a:pt x="336550" y="199390"/>
                    <a:pt x="346710" y="209550"/>
                    <a:pt x="350520" y="219710"/>
                  </a:cubicBezTo>
                  <a:cubicBezTo>
                    <a:pt x="355600" y="229870"/>
                    <a:pt x="355600" y="245110"/>
                    <a:pt x="353060" y="256540"/>
                  </a:cubicBezTo>
                  <a:cubicBezTo>
                    <a:pt x="349250" y="266700"/>
                    <a:pt x="342900" y="274320"/>
                    <a:pt x="330200" y="284480"/>
                  </a:cubicBezTo>
                  <a:cubicBezTo>
                    <a:pt x="300990" y="306070"/>
                    <a:pt x="208280" y="345440"/>
                    <a:pt x="157480" y="359410"/>
                  </a:cubicBezTo>
                  <a:cubicBezTo>
                    <a:pt x="120650" y="369570"/>
                    <a:pt x="78740" y="382270"/>
                    <a:pt x="55880" y="373380"/>
                  </a:cubicBezTo>
                  <a:cubicBezTo>
                    <a:pt x="41910" y="367030"/>
                    <a:pt x="30480" y="347980"/>
                    <a:pt x="27940" y="335280"/>
                  </a:cubicBezTo>
                  <a:cubicBezTo>
                    <a:pt x="25400" y="323850"/>
                    <a:pt x="26670" y="312420"/>
                    <a:pt x="35560" y="299720"/>
                  </a:cubicBezTo>
                  <a:cubicBezTo>
                    <a:pt x="48260" y="279400"/>
                    <a:pt x="82550" y="262890"/>
                    <a:pt x="125730" y="237490"/>
                  </a:cubicBezTo>
                  <a:cubicBezTo>
                    <a:pt x="217170" y="181610"/>
                    <a:pt x="504190" y="1270"/>
                    <a:pt x="575310" y="1270"/>
                  </a:cubicBezTo>
                  <a:cubicBezTo>
                    <a:pt x="596900" y="0"/>
                    <a:pt x="608330" y="11430"/>
                    <a:pt x="617220" y="21590"/>
                  </a:cubicBezTo>
                  <a:cubicBezTo>
                    <a:pt x="624840" y="30480"/>
                    <a:pt x="628650" y="45720"/>
                    <a:pt x="626110" y="57150"/>
                  </a:cubicBezTo>
                  <a:cubicBezTo>
                    <a:pt x="623570" y="71120"/>
                    <a:pt x="610870" y="88900"/>
                    <a:pt x="589280" y="100330"/>
                  </a:cubicBezTo>
                  <a:cubicBezTo>
                    <a:pt x="534670" y="129540"/>
                    <a:pt x="302260" y="140970"/>
                    <a:pt x="248920" y="132080"/>
                  </a:cubicBezTo>
                  <a:cubicBezTo>
                    <a:pt x="232410" y="129540"/>
                    <a:pt x="224790" y="125730"/>
                    <a:pt x="215900" y="118110"/>
                  </a:cubicBezTo>
                  <a:cubicBezTo>
                    <a:pt x="208280" y="110490"/>
                    <a:pt x="201930" y="96520"/>
                    <a:pt x="200660" y="85090"/>
                  </a:cubicBezTo>
                  <a:cubicBezTo>
                    <a:pt x="200660" y="73660"/>
                    <a:pt x="204470" y="59690"/>
                    <a:pt x="210820" y="50800"/>
                  </a:cubicBezTo>
                  <a:cubicBezTo>
                    <a:pt x="218440" y="41910"/>
                    <a:pt x="241300" y="31750"/>
                    <a:pt x="241300" y="31750"/>
                  </a:cubicBezTo>
                </a:path>
              </a:pathLst>
            </a:custGeom>
            <a:solidFill>
              <a:srgbClr val="F8E4E5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11249978" y="8241982"/>
            <a:ext cx="658178" cy="587693"/>
            <a:chOff x="0" y="0"/>
            <a:chExt cx="877570" cy="78359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50800" y="49530"/>
              <a:ext cx="774700" cy="684530"/>
            </a:xfrm>
            <a:custGeom>
              <a:avLst/>
              <a:gdLst/>
              <a:ahLst/>
              <a:cxnLst/>
              <a:rect r="r" b="b" t="t" l="l"/>
              <a:pathLst>
                <a:path h="684530" w="774700">
                  <a:moveTo>
                    <a:pt x="0" y="363220"/>
                  </a:moveTo>
                  <a:cubicBezTo>
                    <a:pt x="26670" y="243840"/>
                    <a:pt x="38100" y="229870"/>
                    <a:pt x="49530" y="212090"/>
                  </a:cubicBezTo>
                  <a:cubicBezTo>
                    <a:pt x="62230" y="193040"/>
                    <a:pt x="78740" y="170180"/>
                    <a:pt x="92710" y="153670"/>
                  </a:cubicBezTo>
                  <a:cubicBezTo>
                    <a:pt x="104140" y="139700"/>
                    <a:pt x="114300" y="127000"/>
                    <a:pt x="127000" y="115570"/>
                  </a:cubicBezTo>
                  <a:cubicBezTo>
                    <a:pt x="140970" y="102870"/>
                    <a:pt x="160020" y="93980"/>
                    <a:pt x="173990" y="81280"/>
                  </a:cubicBezTo>
                  <a:cubicBezTo>
                    <a:pt x="187960" y="67310"/>
                    <a:pt x="194310" y="46990"/>
                    <a:pt x="209550" y="35560"/>
                  </a:cubicBezTo>
                  <a:cubicBezTo>
                    <a:pt x="223520" y="24130"/>
                    <a:pt x="246380" y="17780"/>
                    <a:pt x="261620" y="11430"/>
                  </a:cubicBezTo>
                  <a:cubicBezTo>
                    <a:pt x="271780" y="7620"/>
                    <a:pt x="280670" y="5080"/>
                    <a:pt x="287020" y="3810"/>
                  </a:cubicBezTo>
                  <a:cubicBezTo>
                    <a:pt x="292100" y="2540"/>
                    <a:pt x="294640" y="1270"/>
                    <a:pt x="299720" y="1270"/>
                  </a:cubicBezTo>
                  <a:cubicBezTo>
                    <a:pt x="303530" y="0"/>
                    <a:pt x="307340" y="1270"/>
                    <a:pt x="311150" y="1270"/>
                  </a:cubicBezTo>
                  <a:cubicBezTo>
                    <a:pt x="314960" y="2540"/>
                    <a:pt x="320040" y="2540"/>
                    <a:pt x="323850" y="5080"/>
                  </a:cubicBezTo>
                  <a:cubicBezTo>
                    <a:pt x="326390" y="6350"/>
                    <a:pt x="330200" y="8890"/>
                    <a:pt x="334010" y="11430"/>
                  </a:cubicBezTo>
                  <a:cubicBezTo>
                    <a:pt x="336550" y="12700"/>
                    <a:pt x="340360" y="16510"/>
                    <a:pt x="342900" y="19050"/>
                  </a:cubicBezTo>
                  <a:cubicBezTo>
                    <a:pt x="345440" y="22860"/>
                    <a:pt x="347980" y="25400"/>
                    <a:pt x="349250" y="29210"/>
                  </a:cubicBezTo>
                  <a:cubicBezTo>
                    <a:pt x="350520" y="33020"/>
                    <a:pt x="351790" y="36830"/>
                    <a:pt x="353060" y="41910"/>
                  </a:cubicBezTo>
                  <a:cubicBezTo>
                    <a:pt x="354330" y="45720"/>
                    <a:pt x="354330" y="49530"/>
                    <a:pt x="354330" y="53340"/>
                  </a:cubicBezTo>
                  <a:cubicBezTo>
                    <a:pt x="354330" y="57150"/>
                    <a:pt x="353060" y="62230"/>
                    <a:pt x="351790" y="66040"/>
                  </a:cubicBezTo>
                  <a:cubicBezTo>
                    <a:pt x="350520" y="69850"/>
                    <a:pt x="349250" y="73660"/>
                    <a:pt x="346710" y="77470"/>
                  </a:cubicBezTo>
                  <a:cubicBezTo>
                    <a:pt x="345440" y="80010"/>
                    <a:pt x="341630" y="85090"/>
                    <a:pt x="340360" y="86360"/>
                  </a:cubicBezTo>
                  <a:cubicBezTo>
                    <a:pt x="339090" y="87630"/>
                    <a:pt x="336550" y="87630"/>
                    <a:pt x="336550" y="88900"/>
                  </a:cubicBezTo>
                  <a:cubicBezTo>
                    <a:pt x="336550" y="92710"/>
                    <a:pt x="353060" y="96520"/>
                    <a:pt x="360680" y="104140"/>
                  </a:cubicBezTo>
                  <a:cubicBezTo>
                    <a:pt x="374650" y="118110"/>
                    <a:pt x="391160" y="151130"/>
                    <a:pt x="402590" y="172720"/>
                  </a:cubicBezTo>
                  <a:cubicBezTo>
                    <a:pt x="411480" y="190500"/>
                    <a:pt x="415290" y="207010"/>
                    <a:pt x="424180" y="223520"/>
                  </a:cubicBezTo>
                  <a:cubicBezTo>
                    <a:pt x="431800" y="241300"/>
                    <a:pt x="443230" y="256540"/>
                    <a:pt x="453390" y="271780"/>
                  </a:cubicBezTo>
                  <a:cubicBezTo>
                    <a:pt x="463550" y="288290"/>
                    <a:pt x="476250" y="303530"/>
                    <a:pt x="483870" y="321310"/>
                  </a:cubicBezTo>
                  <a:cubicBezTo>
                    <a:pt x="492760" y="339090"/>
                    <a:pt x="491490" y="364490"/>
                    <a:pt x="502920" y="379730"/>
                  </a:cubicBezTo>
                  <a:cubicBezTo>
                    <a:pt x="515620" y="394970"/>
                    <a:pt x="542290" y="405130"/>
                    <a:pt x="560070" y="411480"/>
                  </a:cubicBezTo>
                  <a:cubicBezTo>
                    <a:pt x="572770" y="416560"/>
                    <a:pt x="582930" y="419100"/>
                    <a:pt x="596900" y="420370"/>
                  </a:cubicBezTo>
                  <a:cubicBezTo>
                    <a:pt x="614680" y="422910"/>
                    <a:pt x="636270" y="420370"/>
                    <a:pt x="656590" y="420370"/>
                  </a:cubicBezTo>
                  <a:cubicBezTo>
                    <a:pt x="678180" y="421640"/>
                    <a:pt x="723900" y="427990"/>
                    <a:pt x="725170" y="427990"/>
                  </a:cubicBezTo>
                  <a:cubicBezTo>
                    <a:pt x="725170" y="427990"/>
                    <a:pt x="728980" y="427990"/>
                    <a:pt x="731520" y="427990"/>
                  </a:cubicBezTo>
                  <a:cubicBezTo>
                    <a:pt x="732790" y="429260"/>
                    <a:pt x="736600" y="429260"/>
                    <a:pt x="736600" y="429260"/>
                  </a:cubicBezTo>
                  <a:cubicBezTo>
                    <a:pt x="736600" y="429260"/>
                    <a:pt x="740410" y="430530"/>
                    <a:pt x="742950" y="431800"/>
                  </a:cubicBezTo>
                  <a:cubicBezTo>
                    <a:pt x="744220" y="431800"/>
                    <a:pt x="748030" y="433070"/>
                    <a:pt x="748030" y="433070"/>
                  </a:cubicBezTo>
                  <a:cubicBezTo>
                    <a:pt x="748030" y="433070"/>
                    <a:pt x="751840" y="435610"/>
                    <a:pt x="753110" y="436880"/>
                  </a:cubicBezTo>
                  <a:cubicBezTo>
                    <a:pt x="755650" y="438150"/>
                    <a:pt x="758190" y="440690"/>
                    <a:pt x="758190" y="440690"/>
                  </a:cubicBezTo>
                  <a:cubicBezTo>
                    <a:pt x="758190" y="440690"/>
                    <a:pt x="760730" y="443230"/>
                    <a:pt x="762000" y="444500"/>
                  </a:cubicBezTo>
                  <a:cubicBezTo>
                    <a:pt x="764540" y="447040"/>
                    <a:pt x="767080" y="449580"/>
                    <a:pt x="767080" y="449580"/>
                  </a:cubicBezTo>
                  <a:cubicBezTo>
                    <a:pt x="767080" y="449580"/>
                    <a:pt x="768350" y="453390"/>
                    <a:pt x="769620" y="454660"/>
                  </a:cubicBezTo>
                  <a:cubicBezTo>
                    <a:pt x="770890" y="457200"/>
                    <a:pt x="772160" y="461010"/>
                    <a:pt x="772160" y="461010"/>
                  </a:cubicBezTo>
                  <a:cubicBezTo>
                    <a:pt x="772160" y="461010"/>
                    <a:pt x="773430" y="464820"/>
                    <a:pt x="773430" y="466090"/>
                  </a:cubicBezTo>
                  <a:cubicBezTo>
                    <a:pt x="774700" y="468630"/>
                    <a:pt x="774700" y="472440"/>
                    <a:pt x="774700" y="472440"/>
                  </a:cubicBezTo>
                  <a:cubicBezTo>
                    <a:pt x="774700" y="472440"/>
                    <a:pt x="774700" y="476250"/>
                    <a:pt x="774700" y="478790"/>
                  </a:cubicBezTo>
                  <a:cubicBezTo>
                    <a:pt x="774700" y="480060"/>
                    <a:pt x="774700" y="485140"/>
                    <a:pt x="774700" y="485140"/>
                  </a:cubicBezTo>
                  <a:cubicBezTo>
                    <a:pt x="774700" y="485140"/>
                    <a:pt x="774700" y="488950"/>
                    <a:pt x="773430" y="490220"/>
                  </a:cubicBezTo>
                  <a:cubicBezTo>
                    <a:pt x="773430" y="492760"/>
                    <a:pt x="772160" y="496570"/>
                    <a:pt x="772160" y="496570"/>
                  </a:cubicBezTo>
                  <a:cubicBezTo>
                    <a:pt x="772160" y="496570"/>
                    <a:pt x="770890" y="500380"/>
                    <a:pt x="769620" y="501650"/>
                  </a:cubicBezTo>
                  <a:cubicBezTo>
                    <a:pt x="768350" y="504190"/>
                    <a:pt x="767080" y="506730"/>
                    <a:pt x="767080" y="508000"/>
                  </a:cubicBezTo>
                  <a:cubicBezTo>
                    <a:pt x="767080" y="508000"/>
                    <a:pt x="764540" y="510540"/>
                    <a:pt x="762000" y="511810"/>
                  </a:cubicBezTo>
                  <a:cubicBezTo>
                    <a:pt x="760730" y="513080"/>
                    <a:pt x="758190" y="516890"/>
                    <a:pt x="758190" y="516890"/>
                  </a:cubicBezTo>
                  <a:cubicBezTo>
                    <a:pt x="758190" y="516890"/>
                    <a:pt x="755650" y="519430"/>
                    <a:pt x="753110" y="520700"/>
                  </a:cubicBezTo>
                  <a:cubicBezTo>
                    <a:pt x="751840" y="520700"/>
                    <a:pt x="748030" y="523240"/>
                    <a:pt x="748030" y="523240"/>
                  </a:cubicBezTo>
                  <a:cubicBezTo>
                    <a:pt x="748030" y="523240"/>
                    <a:pt x="744220" y="524510"/>
                    <a:pt x="742950" y="525780"/>
                  </a:cubicBezTo>
                  <a:cubicBezTo>
                    <a:pt x="740410" y="527050"/>
                    <a:pt x="736600" y="528320"/>
                    <a:pt x="736600" y="528320"/>
                  </a:cubicBezTo>
                  <a:cubicBezTo>
                    <a:pt x="736600" y="528320"/>
                    <a:pt x="732790" y="528320"/>
                    <a:pt x="731520" y="528320"/>
                  </a:cubicBezTo>
                  <a:cubicBezTo>
                    <a:pt x="728980" y="528320"/>
                    <a:pt x="727710" y="529590"/>
                    <a:pt x="725170" y="529590"/>
                  </a:cubicBezTo>
                  <a:cubicBezTo>
                    <a:pt x="717550" y="529590"/>
                    <a:pt x="701040" y="529590"/>
                    <a:pt x="687070" y="529590"/>
                  </a:cubicBezTo>
                  <a:cubicBezTo>
                    <a:pt x="670560" y="529590"/>
                    <a:pt x="650240" y="529590"/>
                    <a:pt x="632460" y="529590"/>
                  </a:cubicBezTo>
                  <a:cubicBezTo>
                    <a:pt x="614680" y="529590"/>
                    <a:pt x="589280" y="530860"/>
                    <a:pt x="577850" y="530860"/>
                  </a:cubicBezTo>
                  <a:cubicBezTo>
                    <a:pt x="574040" y="530860"/>
                    <a:pt x="570230" y="530860"/>
                    <a:pt x="568960" y="532130"/>
                  </a:cubicBezTo>
                  <a:cubicBezTo>
                    <a:pt x="567690" y="533400"/>
                    <a:pt x="568960" y="534670"/>
                    <a:pt x="567690" y="537210"/>
                  </a:cubicBezTo>
                  <a:cubicBezTo>
                    <a:pt x="563880" y="547370"/>
                    <a:pt x="535940" y="590550"/>
                    <a:pt x="518160" y="612140"/>
                  </a:cubicBezTo>
                  <a:cubicBezTo>
                    <a:pt x="504190" y="629920"/>
                    <a:pt x="491490" y="645160"/>
                    <a:pt x="474980" y="657860"/>
                  </a:cubicBezTo>
                  <a:cubicBezTo>
                    <a:pt x="459740" y="668020"/>
                    <a:pt x="444500" y="679450"/>
                    <a:pt x="425450" y="681990"/>
                  </a:cubicBezTo>
                  <a:cubicBezTo>
                    <a:pt x="405130" y="684530"/>
                    <a:pt x="375920" y="683260"/>
                    <a:pt x="358140" y="670560"/>
                  </a:cubicBezTo>
                  <a:cubicBezTo>
                    <a:pt x="336550" y="657860"/>
                    <a:pt x="318770" y="618490"/>
                    <a:pt x="311150" y="599440"/>
                  </a:cubicBezTo>
                  <a:cubicBezTo>
                    <a:pt x="306070" y="586740"/>
                    <a:pt x="312420" y="574040"/>
                    <a:pt x="306070" y="567690"/>
                  </a:cubicBezTo>
                  <a:cubicBezTo>
                    <a:pt x="300990" y="562610"/>
                    <a:pt x="288290" y="568960"/>
                    <a:pt x="281940" y="562610"/>
                  </a:cubicBezTo>
                  <a:cubicBezTo>
                    <a:pt x="273050" y="553720"/>
                    <a:pt x="283210" y="509270"/>
                    <a:pt x="274320" y="504190"/>
                  </a:cubicBezTo>
                  <a:cubicBezTo>
                    <a:pt x="267970" y="500380"/>
                    <a:pt x="252730" y="519430"/>
                    <a:pt x="242570" y="518160"/>
                  </a:cubicBezTo>
                  <a:cubicBezTo>
                    <a:pt x="232410" y="516890"/>
                    <a:pt x="223520" y="497840"/>
                    <a:pt x="213360" y="494030"/>
                  </a:cubicBezTo>
                  <a:cubicBezTo>
                    <a:pt x="203200" y="488950"/>
                    <a:pt x="193040" y="492760"/>
                    <a:pt x="181610" y="488950"/>
                  </a:cubicBezTo>
                  <a:cubicBezTo>
                    <a:pt x="166370" y="485140"/>
                    <a:pt x="144780" y="477520"/>
                    <a:pt x="129540" y="464820"/>
                  </a:cubicBezTo>
                  <a:cubicBezTo>
                    <a:pt x="114300" y="449580"/>
                    <a:pt x="92710" y="416560"/>
                    <a:pt x="92710" y="398780"/>
                  </a:cubicBezTo>
                  <a:cubicBezTo>
                    <a:pt x="91440" y="386080"/>
                    <a:pt x="111760" y="369570"/>
                    <a:pt x="109220" y="365760"/>
                  </a:cubicBezTo>
                  <a:cubicBezTo>
                    <a:pt x="105410" y="361950"/>
                    <a:pt x="74930" y="392430"/>
                    <a:pt x="57150" y="392430"/>
                  </a:cubicBezTo>
                  <a:cubicBezTo>
                    <a:pt x="39370" y="392430"/>
                    <a:pt x="0" y="363220"/>
                    <a:pt x="0" y="363220"/>
                  </a:cubicBezTo>
                  <a:moveTo>
                    <a:pt x="425450" y="534670"/>
                  </a:moveTo>
                  <a:cubicBezTo>
                    <a:pt x="439420" y="552450"/>
                    <a:pt x="448310" y="521970"/>
                    <a:pt x="445770" y="519430"/>
                  </a:cubicBezTo>
                  <a:cubicBezTo>
                    <a:pt x="443230" y="518160"/>
                    <a:pt x="425450" y="534670"/>
                    <a:pt x="425450" y="534670"/>
                  </a:cubicBezTo>
                </a:path>
              </a:pathLst>
            </a:custGeom>
            <a:solidFill>
              <a:srgbClr val="F8E4E5"/>
            </a:solidFill>
            <a:ln cap="sq">
              <a:noFill/>
              <a:prstDash val="solid"/>
              <a:miter/>
            </a:ln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-2729058" y="8074343"/>
            <a:ext cx="6892079" cy="5613912"/>
          </a:xfrm>
          <a:custGeom>
            <a:avLst/>
            <a:gdLst/>
            <a:ahLst/>
            <a:cxnLst/>
            <a:rect r="r" b="b" t="t" l="l"/>
            <a:pathLst>
              <a:path h="5613912" w="6892079">
                <a:moveTo>
                  <a:pt x="0" y="0"/>
                </a:moveTo>
                <a:lnTo>
                  <a:pt x="6892079" y="0"/>
                </a:lnTo>
                <a:lnTo>
                  <a:pt x="6892079" y="5613911"/>
                </a:lnTo>
                <a:lnTo>
                  <a:pt x="0" y="56139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2789615" y="8535829"/>
            <a:ext cx="2482330" cy="1751171"/>
          </a:xfrm>
          <a:custGeom>
            <a:avLst/>
            <a:gdLst/>
            <a:ahLst/>
            <a:cxnLst/>
            <a:rect r="r" b="b" t="t" l="l"/>
            <a:pathLst>
              <a:path h="1751171" w="2482330">
                <a:moveTo>
                  <a:pt x="0" y="0"/>
                </a:moveTo>
                <a:lnTo>
                  <a:pt x="2482330" y="0"/>
                </a:lnTo>
                <a:lnTo>
                  <a:pt x="2482330" y="1751171"/>
                </a:lnTo>
                <a:lnTo>
                  <a:pt x="0" y="17511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true" flipV="false" rot="0">
            <a:off x="-304288" y="5888249"/>
            <a:ext cx="3418308" cy="4114800"/>
          </a:xfrm>
          <a:custGeom>
            <a:avLst/>
            <a:gdLst/>
            <a:ahLst/>
            <a:cxnLst/>
            <a:rect r="r" b="b" t="t" l="l"/>
            <a:pathLst>
              <a:path h="4114800" w="3418308">
                <a:moveTo>
                  <a:pt x="3418309" y="0"/>
                </a:moveTo>
                <a:lnTo>
                  <a:pt x="0" y="0"/>
                </a:lnTo>
                <a:lnTo>
                  <a:pt x="0" y="4114800"/>
                </a:lnTo>
                <a:lnTo>
                  <a:pt x="3418309" y="4114800"/>
                </a:lnTo>
                <a:lnTo>
                  <a:pt x="3418309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716981" y="2183280"/>
            <a:ext cx="9838877" cy="3531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400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Юрист в нашей организации играет важную роль в защите прав семей с детьми с ОВЗ. Он помогает родителям разбираться в вопросах получения инвалидности, оформления пособий и социальных выплат. Также юрист консультирует по вопросам опеки и временного попечительства, поддерживает семьи в отстаивании права на инклюзивное образование и помогает избежать дискриминации. </a:t>
            </a:r>
          </a:p>
          <a:p>
            <a:pPr algn="ctr">
              <a:lnSpc>
                <a:spcPts val="3120"/>
              </a:lnSpc>
            </a:pPr>
            <a:r>
              <a:rPr lang="en-US" sz="2400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За прошедший год наш юрист Айшат </a:t>
            </a:r>
            <a:r>
              <a:rPr lang="en-US" sz="2400" b="true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36 групповых и </a:t>
            </a:r>
          </a:p>
          <a:p>
            <a:pPr algn="ctr">
              <a:lnSpc>
                <a:spcPts val="3120"/>
              </a:lnSpc>
            </a:pPr>
            <a:r>
              <a:rPr lang="en-US" b="true" sz="2400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108 индивидуальных</a:t>
            </a:r>
            <a:r>
              <a:rPr lang="en-US" sz="2400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 консультаций.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826885" y="-2052999"/>
            <a:ext cx="13456654" cy="13456654"/>
          </a:xfrm>
          <a:custGeom>
            <a:avLst/>
            <a:gdLst/>
            <a:ahLst/>
            <a:cxnLst/>
            <a:rect r="r" b="b" t="t" l="l"/>
            <a:pathLst>
              <a:path h="13456654" w="13456654">
                <a:moveTo>
                  <a:pt x="0" y="0"/>
                </a:moveTo>
                <a:lnTo>
                  <a:pt x="13456654" y="0"/>
                </a:lnTo>
                <a:lnTo>
                  <a:pt x="13456654" y="13456653"/>
                </a:lnTo>
                <a:lnTo>
                  <a:pt x="0" y="134566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007401" y="-7140425"/>
            <a:ext cx="13938055" cy="13938055"/>
          </a:xfrm>
          <a:custGeom>
            <a:avLst/>
            <a:gdLst/>
            <a:ahLst/>
            <a:cxnLst/>
            <a:rect r="r" b="b" t="t" l="l"/>
            <a:pathLst>
              <a:path h="13938055" w="13938055">
                <a:moveTo>
                  <a:pt x="0" y="0"/>
                </a:moveTo>
                <a:lnTo>
                  <a:pt x="13938055" y="0"/>
                </a:lnTo>
                <a:lnTo>
                  <a:pt x="13938055" y="13938054"/>
                </a:lnTo>
                <a:lnTo>
                  <a:pt x="0" y="139380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6969027" y="2938886"/>
            <a:ext cx="13938055" cy="13938055"/>
          </a:xfrm>
          <a:custGeom>
            <a:avLst/>
            <a:gdLst/>
            <a:ahLst/>
            <a:cxnLst/>
            <a:rect r="r" b="b" t="t" l="l"/>
            <a:pathLst>
              <a:path h="13938055" w="13938055">
                <a:moveTo>
                  <a:pt x="0" y="0"/>
                </a:moveTo>
                <a:lnTo>
                  <a:pt x="13938054" y="0"/>
                </a:lnTo>
                <a:lnTo>
                  <a:pt x="13938054" y="13938055"/>
                </a:lnTo>
                <a:lnTo>
                  <a:pt x="0" y="139380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1882323" y="1449701"/>
            <a:ext cx="5725261" cy="7387599"/>
            <a:chOff x="0" y="0"/>
            <a:chExt cx="812800" cy="104879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1048798"/>
            </a:xfrm>
            <a:custGeom>
              <a:avLst/>
              <a:gdLst/>
              <a:ahLst/>
              <a:cxnLst/>
              <a:rect r="r" b="b" t="t" l="l"/>
              <a:pathLst>
                <a:path h="1048798" w="812800">
                  <a:moveTo>
                    <a:pt x="108179" y="0"/>
                  </a:moveTo>
                  <a:lnTo>
                    <a:pt x="704621" y="0"/>
                  </a:lnTo>
                  <a:cubicBezTo>
                    <a:pt x="733312" y="0"/>
                    <a:pt x="760828" y="11397"/>
                    <a:pt x="781115" y="31685"/>
                  </a:cubicBezTo>
                  <a:cubicBezTo>
                    <a:pt x="801403" y="51972"/>
                    <a:pt x="812800" y="79488"/>
                    <a:pt x="812800" y="108179"/>
                  </a:cubicBezTo>
                  <a:lnTo>
                    <a:pt x="812800" y="940619"/>
                  </a:lnTo>
                  <a:cubicBezTo>
                    <a:pt x="812800" y="1000364"/>
                    <a:pt x="764367" y="1048798"/>
                    <a:pt x="704621" y="1048798"/>
                  </a:cubicBezTo>
                  <a:lnTo>
                    <a:pt x="108179" y="1048798"/>
                  </a:lnTo>
                  <a:cubicBezTo>
                    <a:pt x="79488" y="1048798"/>
                    <a:pt x="51972" y="1037400"/>
                    <a:pt x="31685" y="1017113"/>
                  </a:cubicBezTo>
                  <a:cubicBezTo>
                    <a:pt x="11397" y="996825"/>
                    <a:pt x="0" y="969309"/>
                    <a:pt x="0" y="940619"/>
                  </a:cubicBezTo>
                  <a:lnTo>
                    <a:pt x="0" y="108179"/>
                  </a:lnTo>
                  <a:cubicBezTo>
                    <a:pt x="0" y="79488"/>
                    <a:pt x="11397" y="51972"/>
                    <a:pt x="31685" y="31685"/>
                  </a:cubicBezTo>
                  <a:cubicBezTo>
                    <a:pt x="51972" y="11397"/>
                    <a:pt x="79488" y="0"/>
                    <a:pt x="108179" y="0"/>
                  </a:cubicBezTo>
                  <a:close/>
                </a:path>
              </a:pathLst>
            </a:custGeom>
            <a:blipFill>
              <a:blip r:embed="rId8"/>
              <a:stretch>
                <a:fillRect l="0" t="-1665" r="0" b="-1665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true" flipV="false" rot="0">
            <a:off x="-4733787" y="3345093"/>
            <a:ext cx="7396353" cy="8229600"/>
          </a:xfrm>
          <a:custGeom>
            <a:avLst/>
            <a:gdLst/>
            <a:ahLst/>
            <a:cxnLst/>
            <a:rect r="r" b="b" t="t" l="l"/>
            <a:pathLst>
              <a:path h="8229600" w="7396353">
                <a:moveTo>
                  <a:pt x="7396353" y="0"/>
                </a:moveTo>
                <a:lnTo>
                  <a:pt x="0" y="0"/>
                </a:lnTo>
                <a:lnTo>
                  <a:pt x="0" y="8229600"/>
                </a:lnTo>
                <a:lnTo>
                  <a:pt x="7396353" y="8229600"/>
                </a:lnTo>
                <a:lnTo>
                  <a:pt x="7396353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028700" y="4174444"/>
            <a:ext cx="6905189" cy="5246370"/>
            <a:chOff x="0" y="0"/>
            <a:chExt cx="1069794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069794" cy="812800"/>
            </a:xfrm>
            <a:custGeom>
              <a:avLst/>
              <a:gdLst/>
              <a:ahLst/>
              <a:cxnLst/>
              <a:rect r="r" b="b" t="t" l="l"/>
              <a:pathLst>
                <a:path h="812800" w="1069794">
                  <a:moveTo>
                    <a:pt x="89694" y="0"/>
                  </a:moveTo>
                  <a:lnTo>
                    <a:pt x="980101" y="0"/>
                  </a:lnTo>
                  <a:cubicBezTo>
                    <a:pt x="1003889" y="0"/>
                    <a:pt x="1026703" y="9450"/>
                    <a:pt x="1043524" y="26271"/>
                  </a:cubicBezTo>
                  <a:cubicBezTo>
                    <a:pt x="1060345" y="43092"/>
                    <a:pt x="1069794" y="65906"/>
                    <a:pt x="1069794" y="89694"/>
                  </a:cubicBezTo>
                  <a:lnTo>
                    <a:pt x="1069794" y="723106"/>
                  </a:lnTo>
                  <a:cubicBezTo>
                    <a:pt x="1069794" y="772643"/>
                    <a:pt x="1029637" y="812800"/>
                    <a:pt x="980101" y="812800"/>
                  </a:cubicBezTo>
                  <a:lnTo>
                    <a:pt x="89694" y="812800"/>
                  </a:lnTo>
                  <a:cubicBezTo>
                    <a:pt x="40157" y="812800"/>
                    <a:pt x="0" y="772643"/>
                    <a:pt x="0" y="723106"/>
                  </a:cubicBezTo>
                  <a:lnTo>
                    <a:pt x="0" y="89694"/>
                  </a:lnTo>
                  <a:cubicBezTo>
                    <a:pt x="0" y="40157"/>
                    <a:pt x="40157" y="0"/>
                    <a:pt x="89694" y="0"/>
                  </a:cubicBezTo>
                  <a:close/>
                </a:path>
              </a:pathLst>
            </a:custGeom>
            <a:blipFill>
              <a:blip r:embed="rId10"/>
              <a:stretch>
                <a:fillRect l="0" t="-37745" r="0" b="-37745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900569">
            <a:off x="9124754" y="7017348"/>
            <a:ext cx="4142673" cy="3005321"/>
          </a:xfrm>
          <a:custGeom>
            <a:avLst/>
            <a:gdLst/>
            <a:ahLst/>
            <a:cxnLst/>
            <a:rect r="r" b="b" t="t" l="l"/>
            <a:pathLst>
              <a:path h="3005321" w="4142673">
                <a:moveTo>
                  <a:pt x="0" y="0"/>
                </a:moveTo>
                <a:lnTo>
                  <a:pt x="4142673" y="0"/>
                </a:lnTo>
                <a:lnTo>
                  <a:pt x="4142673" y="3005321"/>
                </a:lnTo>
                <a:lnTo>
                  <a:pt x="0" y="300532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678149" y="-443558"/>
            <a:ext cx="4377281" cy="3382445"/>
          </a:xfrm>
          <a:custGeom>
            <a:avLst/>
            <a:gdLst/>
            <a:ahLst/>
            <a:cxnLst/>
            <a:rect r="r" b="b" t="t" l="l"/>
            <a:pathLst>
              <a:path h="3382445" w="4377281">
                <a:moveTo>
                  <a:pt x="0" y="0"/>
                </a:moveTo>
                <a:lnTo>
                  <a:pt x="4377281" y="0"/>
                </a:lnTo>
                <a:lnTo>
                  <a:pt x="4377281" y="3382444"/>
                </a:lnTo>
                <a:lnTo>
                  <a:pt x="0" y="338244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386803" y="220976"/>
            <a:ext cx="16479986" cy="1228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899"/>
              </a:lnSpc>
            </a:pPr>
            <a:r>
              <a:rPr lang="en-US" sz="4599">
                <a:solidFill>
                  <a:srgbClr val="000000"/>
                </a:solidFill>
                <a:latin typeface="Xplor"/>
                <a:ea typeface="Xplor"/>
                <a:cs typeface="Xplor"/>
                <a:sym typeface="Xplor"/>
              </a:rPr>
              <a:t>ФУДТЕРАПИЯ </a:t>
            </a:r>
          </a:p>
          <a:p>
            <a:pPr algn="just">
              <a:lnSpc>
                <a:spcPts val="2849"/>
              </a:lnSpc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259574" y="1308929"/>
            <a:ext cx="7974332" cy="17868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46"/>
              </a:lnSpc>
              <a:spcBef>
                <a:spcPct val="0"/>
              </a:spcBef>
            </a:pPr>
            <a:r>
              <a:rPr lang="en-US" sz="1804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Фудтерапия — это когда еда становится не просто едой, а настоящим инструментом для развития и терапии. Представь, дети с особенностями в развитии через готовку, работу с разными текстурами и вкусами учатся взаимодействовать с окружающим миром, развивают мелкую моторику, сенсорное восприятие и даже эмоциональный интеллект.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007401" y="-7140425"/>
            <a:ext cx="13938055" cy="13938055"/>
          </a:xfrm>
          <a:custGeom>
            <a:avLst/>
            <a:gdLst/>
            <a:ahLst/>
            <a:cxnLst/>
            <a:rect r="r" b="b" t="t" l="l"/>
            <a:pathLst>
              <a:path h="13938055" w="13938055">
                <a:moveTo>
                  <a:pt x="0" y="0"/>
                </a:moveTo>
                <a:lnTo>
                  <a:pt x="13938055" y="0"/>
                </a:lnTo>
                <a:lnTo>
                  <a:pt x="13938055" y="13938054"/>
                </a:lnTo>
                <a:lnTo>
                  <a:pt x="0" y="139380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670275" y="-5892096"/>
            <a:ext cx="13938055" cy="13938055"/>
          </a:xfrm>
          <a:custGeom>
            <a:avLst/>
            <a:gdLst/>
            <a:ahLst/>
            <a:cxnLst/>
            <a:rect r="r" b="b" t="t" l="l"/>
            <a:pathLst>
              <a:path h="13938055" w="13938055">
                <a:moveTo>
                  <a:pt x="0" y="0"/>
                </a:moveTo>
                <a:lnTo>
                  <a:pt x="13938054" y="0"/>
                </a:lnTo>
                <a:lnTo>
                  <a:pt x="13938054" y="13938054"/>
                </a:lnTo>
                <a:lnTo>
                  <a:pt x="0" y="139380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6969027" y="2938886"/>
            <a:ext cx="13938055" cy="13938055"/>
          </a:xfrm>
          <a:custGeom>
            <a:avLst/>
            <a:gdLst/>
            <a:ahLst/>
            <a:cxnLst/>
            <a:rect r="r" b="b" t="t" l="l"/>
            <a:pathLst>
              <a:path h="13938055" w="13938055">
                <a:moveTo>
                  <a:pt x="0" y="0"/>
                </a:moveTo>
                <a:lnTo>
                  <a:pt x="13938054" y="0"/>
                </a:lnTo>
                <a:lnTo>
                  <a:pt x="13938054" y="13938055"/>
                </a:lnTo>
                <a:lnTo>
                  <a:pt x="0" y="139380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6928782" y="2671762"/>
            <a:ext cx="1537335" cy="1496377"/>
            <a:chOff x="0" y="0"/>
            <a:chExt cx="2049780" cy="199517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46990" y="50800"/>
              <a:ext cx="1954530" cy="1897380"/>
            </a:xfrm>
            <a:custGeom>
              <a:avLst/>
              <a:gdLst/>
              <a:ahLst/>
              <a:cxnLst/>
              <a:rect r="r" b="b" t="t" l="l"/>
              <a:pathLst>
                <a:path h="1897380" w="1954530">
                  <a:moveTo>
                    <a:pt x="113030" y="0"/>
                  </a:moveTo>
                  <a:cubicBezTo>
                    <a:pt x="593090" y="7620"/>
                    <a:pt x="661670" y="15240"/>
                    <a:pt x="734060" y="27940"/>
                  </a:cubicBezTo>
                  <a:cubicBezTo>
                    <a:pt x="801370" y="39370"/>
                    <a:pt x="859790" y="50800"/>
                    <a:pt x="925830" y="71120"/>
                  </a:cubicBezTo>
                  <a:cubicBezTo>
                    <a:pt x="999490" y="93980"/>
                    <a:pt x="1079500" y="128270"/>
                    <a:pt x="1154430" y="161290"/>
                  </a:cubicBezTo>
                  <a:cubicBezTo>
                    <a:pt x="1228090" y="193040"/>
                    <a:pt x="1295400" y="224790"/>
                    <a:pt x="1371600" y="265430"/>
                  </a:cubicBezTo>
                  <a:cubicBezTo>
                    <a:pt x="1459230" y="313690"/>
                    <a:pt x="1579880" y="383540"/>
                    <a:pt x="1647190" y="435610"/>
                  </a:cubicBezTo>
                  <a:cubicBezTo>
                    <a:pt x="1691640" y="471170"/>
                    <a:pt x="1717040" y="497840"/>
                    <a:pt x="1747520" y="537210"/>
                  </a:cubicBezTo>
                  <a:cubicBezTo>
                    <a:pt x="1781810" y="581660"/>
                    <a:pt x="1814830" y="642620"/>
                    <a:pt x="1838960" y="689610"/>
                  </a:cubicBezTo>
                  <a:cubicBezTo>
                    <a:pt x="1860550" y="728980"/>
                    <a:pt x="1877060" y="760730"/>
                    <a:pt x="1891030" y="800100"/>
                  </a:cubicBezTo>
                  <a:cubicBezTo>
                    <a:pt x="1906270" y="843280"/>
                    <a:pt x="1917700" y="885190"/>
                    <a:pt x="1927860" y="935990"/>
                  </a:cubicBezTo>
                  <a:cubicBezTo>
                    <a:pt x="1939290" y="995680"/>
                    <a:pt x="1949450" y="1074420"/>
                    <a:pt x="1951990" y="1135380"/>
                  </a:cubicBezTo>
                  <a:cubicBezTo>
                    <a:pt x="1953260" y="1186180"/>
                    <a:pt x="1954530" y="1229360"/>
                    <a:pt x="1943100" y="1273810"/>
                  </a:cubicBezTo>
                  <a:cubicBezTo>
                    <a:pt x="1932940" y="1319530"/>
                    <a:pt x="1912620" y="1362710"/>
                    <a:pt x="1887220" y="1408430"/>
                  </a:cubicBezTo>
                  <a:cubicBezTo>
                    <a:pt x="1855470" y="1463040"/>
                    <a:pt x="1812290" y="1527810"/>
                    <a:pt x="1761490" y="1578610"/>
                  </a:cubicBezTo>
                  <a:cubicBezTo>
                    <a:pt x="1708150" y="1631950"/>
                    <a:pt x="1633220" y="1678940"/>
                    <a:pt x="1572260" y="1718310"/>
                  </a:cubicBezTo>
                  <a:cubicBezTo>
                    <a:pt x="1516380" y="1752600"/>
                    <a:pt x="1464310" y="1781810"/>
                    <a:pt x="1409700" y="1804670"/>
                  </a:cubicBezTo>
                  <a:cubicBezTo>
                    <a:pt x="1357630" y="1827530"/>
                    <a:pt x="1303020" y="1844040"/>
                    <a:pt x="1252220" y="1858010"/>
                  </a:cubicBezTo>
                  <a:cubicBezTo>
                    <a:pt x="1207770" y="1870710"/>
                    <a:pt x="1167130" y="1880870"/>
                    <a:pt x="1123950" y="1887220"/>
                  </a:cubicBezTo>
                  <a:cubicBezTo>
                    <a:pt x="1080770" y="1892300"/>
                    <a:pt x="1037590" y="1897380"/>
                    <a:pt x="991870" y="1892300"/>
                  </a:cubicBezTo>
                  <a:cubicBezTo>
                    <a:pt x="939800" y="1885950"/>
                    <a:pt x="878840" y="1871980"/>
                    <a:pt x="829310" y="1846580"/>
                  </a:cubicBezTo>
                  <a:cubicBezTo>
                    <a:pt x="779780" y="1821180"/>
                    <a:pt x="739140" y="1766570"/>
                    <a:pt x="694690" y="1739900"/>
                  </a:cubicBezTo>
                  <a:cubicBezTo>
                    <a:pt x="657860" y="1717040"/>
                    <a:pt x="615950" y="1711960"/>
                    <a:pt x="581660" y="1690370"/>
                  </a:cubicBezTo>
                  <a:cubicBezTo>
                    <a:pt x="547370" y="1668780"/>
                    <a:pt x="506730" y="1640840"/>
                    <a:pt x="487680" y="1611630"/>
                  </a:cubicBezTo>
                  <a:cubicBezTo>
                    <a:pt x="471170" y="1586230"/>
                    <a:pt x="466090" y="1550670"/>
                    <a:pt x="466090" y="1527810"/>
                  </a:cubicBezTo>
                  <a:cubicBezTo>
                    <a:pt x="466090" y="1511300"/>
                    <a:pt x="469900" y="1499870"/>
                    <a:pt x="477520" y="1484630"/>
                  </a:cubicBezTo>
                  <a:cubicBezTo>
                    <a:pt x="487680" y="1464310"/>
                    <a:pt x="510540" y="1433830"/>
                    <a:pt x="534670" y="1421130"/>
                  </a:cubicBezTo>
                  <a:cubicBezTo>
                    <a:pt x="558800" y="1407160"/>
                    <a:pt x="593090" y="1400810"/>
                    <a:pt x="619760" y="1404620"/>
                  </a:cubicBezTo>
                  <a:cubicBezTo>
                    <a:pt x="646430" y="1408430"/>
                    <a:pt x="678180" y="1423670"/>
                    <a:pt x="697230" y="1442720"/>
                  </a:cubicBezTo>
                  <a:cubicBezTo>
                    <a:pt x="716280" y="1461770"/>
                    <a:pt x="730250" y="1497330"/>
                    <a:pt x="735330" y="1520190"/>
                  </a:cubicBezTo>
                  <a:cubicBezTo>
                    <a:pt x="739140" y="1536700"/>
                    <a:pt x="739140" y="1548130"/>
                    <a:pt x="734060" y="1564640"/>
                  </a:cubicBezTo>
                  <a:cubicBezTo>
                    <a:pt x="727710" y="1586230"/>
                    <a:pt x="712470" y="1620520"/>
                    <a:pt x="692150" y="1639570"/>
                  </a:cubicBezTo>
                  <a:cubicBezTo>
                    <a:pt x="671830" y="1657350"/>
                    <a:pt x="638810" y="1671320"/>
                    <a:pt x="612140" y="1673860"/>
                  </a:cubicBezTo>
                  <a:cubicBezTo>
                    <a:pt x="585470" y="1675130"/>
                    <a:pt x="548640" y="1663700"/>
                    <a:pt x="528320" y="1652270"/>
                  </a:cubicBezTo>
                  <a:cubicBezTo>
                    <a:pt x="514350" y="1644650"/>
                    <a:pt x="505460" y="1637030"/>
                    <a:pt x="495300" y="1623060"/>
                  </a:cubicBezTo>
                  <a:cubicBezTo>
                    <a:pt x="482600" y="1604010"/>
                    <a:pt x="467360" y="1569720"/>
                    <a:pt x="466090" y="1541780"/>
                  </a:cubicBezTo>
                  <a:cubicBezTo>
                    <a:pt x="466090" y="1515110"/>
                    <a:pt x="476250" y="1482090"/>
                    <a:pt x="491490" y="1459230"/>
                  </a:cubicBezTo>
                  <a:cubicBezTo>
                    <a:pt x="508000" y="1437640"/>
                    <a:pt x="535940" y="1417320"/>
                    <a:pt x="561340" y="1409700"/>
                  </a:cubicBezTo>
                  <a:cubicBezTo>
                    <a:pt x="588010" y="1400810"/>
                    <a:pt x="617220" y="1400810"/>
                    <a:pt x="647700" y="1412240"/>
                  </a:cubicBezTo>
                  <a:cubicBezTo>
                    <a:pt x="690880" y="1426210"/>
                    <a:pt x="735330" y="1477010"/>
                    <a:pt x="787400" y="1511300"/>
                  </a:cubicBezTo>
                  <a:cubicBezTo>
                    <a:pt x="852170" y="1551940"/>
                    <a:pt x="943610" y="1619250"/>
                    <a:pt x="1009650" y="1635760"/>
                  </a:cubicBezTo>
                  <a:cubicBezTo>
                    <a:pt x="1057910" y="1648460"/>
                    <a:pt x="1097280" y="1640840"/>
                    <a:pt x="1141730" y="1634490"/>
                  </a:cubicBezTo>
                  <a:cubicBezTo>
                    <a:pt x="1192530" y="1626870"/>
                    <a:pt x="1247140" y="1609090"/>
                    <a:pt x="1297940" y="1588770"/>
                  </a:cubicBezTo>
                  <a:cubicBezTo>
                    <a:pt x="1351280" y="1568450"/>
                    <a:pt x="1403350" y="1539240"/>
                    <a:pt x="1451610" y="1510030"/>
                  </a:cubicBezTo>
                  <a:cubicBezTo>
                    <a:pt x="1499870" y="1480820"/>
                    <a:pt x="1551940" y="1450340"/>
                    <a:pt x="1590040" y="1414780"/>
                  </a:cubicBezTo>
                  <a:cubicBezTo>
                    <a:pt x="1625600" y="1381760"/>
                    <a:pt x="1657350" y="1346200"/>
                    <a:pt x="1678940" y="1304290"/>
                  </a:cubicBezTo>
                  <a:cubicBezTo>
                    <a:pt x="1703070" y="1259840"/>
                    <a:pt x="1719580" y="1203960"/>
                    <a:pt x="1724660" y="1150620"/>
                  </a:cubicBezTo>
                  <a:cubicBezTo>
                    <a:pt x="1731010" y="1098550"/>
                    <a:pt x="1723390" y="1043940"/>
                    <a:pt x="1713230" y="989330"/>
                  </a:cubicBezTo>
                  <a:cubicBezTo>
                    <a:pt x="1701800" y="927100"/>
                    <a:pt x="1684020" y="858520"/>
                    <a:pt x="1654810" y="796290"/>
                  </a:cubicBezTo>
                  <a:cubicBezTo>
                    <a:pt x="1623060" y="730250"/>
                    <a:pt x="1573530" y="651510"/>
                    <a:pt x="1529080" y="605790"/>
                  </a:cubicBezTo>
                  <a:cubicBezTo>
                    <a:pt x="1494790" y="568960"/>
                    <a:pt x="1459230" y="553720"/>
                    <a:pt x="1421130" y="527050"/>
                  </a:cubicBezTo>
                  <a:cubicBezTo>
                    <a:pt x="1379220" y="499110"/>
                    <a:pt x="1344930" y="474980"/>
                    <a:pt x="1286510" y="444500"/>
                  </a:cubicBezTo>
                  <a:cubicBezTo>
                    <a:pt x="1188720" y="394970"/>
                    <a:pt x="985520" y="308610"/>
                    <a:pt x="877570" y="274320"/>
                  </a:cubicBezTo>
                  <a:cubicBezTo>
                    <a:pt x="811530" y="252730"/>
                    <a:pt x="770890" y="243840"/>
                    <a:pt x="712470" y="234950"/>
                  </a:cubicBezTo>
                  <a:cubicBezTo>
                    <a:pt x="648970" y="223520"/>
                    <a:pt x="586740" y="219710"/>
                    <a:pt x="506730" y="215900"/>
                  </a:cubicBezTo>
                  <a:cubicBezTo>
                    <a:pt x="396240" y="210820"/>
                    <a:pt x="181610" y="227330"/>
                    <a:pt x="113030" y="219710"/>
                  </a:cubicBezTo>
                  <a:cubicBezTo>
                    <a:pt x="87630" y="215900"/>
                    <a:pt x="77470" y="215900"/>
                    <a:pt x="60960" y="207010"/>
                  </a:cubicBezTo>
                  <a:cubicBezTo>
                    <a:pt x="41910" y="195580"/>
                    <a:pt x="19050" y="168910"/>
                    <a:pt x="10160" y="148590"/>
                  </a:cubicBezTo>
                  <a:cubicBezTo>
                    <a:pt x="2540" y="132080"/>
                    <a:pt x="0" y="114300"/>
                    <a:pt x="3810" y="96520"/>
                  </a:cubicBezTo>
                  <a:cubicBezTo>
                    <a:pt x="7620" y="74930"/>
                    <a:pt x="21590" y="43180"/>
                    <a:pt x="39370" y="27940"/>
                  </a:cubicBezTo>
                  <a:cubicBezTo>
                    <a:pt x="58420" y="11430"/>
                    <a:pt x="113030" y="0"/>
                    <a:pt x="113030" y="0"/>
                  </a:cubicBezTo>
                </a:path>
              </a:pathLst>
            </a:custGeom>
            <a:solidFill>
              <a:srgbClr val="F6C5CB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7" id="7"/>
          <p:cNvGrpSpPr/>
          <p:nvPr/>
        </p:nvGrpSpPr>
        <p:grpSpPr>
          <a:xfrm rot="0">
            <a:off x="12512455" y="342900"/>
            <a:ext cx="5675947" cy="2500312"/>
            <a:chOff x="0" y="0"/>
            <a:chExt cx="7567930" cy="333375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44450" y="49530"/>
              <a:ext cx="7475220" cy="3244850"/>
            </a:xfrm>
            <a:custGeom>
              <a:avLst/>
              <a:gdLst/>
              <a:ahLst/>
              <a:cxnLst/>
              <a:rect r="r" b="b" t="t" l="l"/>
              <a:pathLst>
                <a:path h="3244850" w="7475220">
                  <a:moveTo>
                    <a:pt x="871220" y="2230120"/>
                  </a:moveTo>
                  <a:cubicBezTo>
                    <a:pt x="462280" y="1962150"/>
                    <a:pt x="388620" y="1902460"/>
                    <a:pt x="332740" y="1840230"/>
                  </a:cubicBezTo>
                  <a:cubicBezTo>
                    <a:pt x="285750" y="1786890"/>
                    <a:pt x="261620" y="1738630"/>
                    <a:pt x="223520" y="1675130"/>
                  </a:cubicBezTo>
                  <a:cubicBezTo>
                    <a:pt x="175260" y="1592580"/>
                    <a:pt x="109220" y="1484630"/>
                    <a:pt x="73660" y="1384300"/>
                  </a:cubicBezTo>
                  <a:cubicBezTo>
                    <a:pt x="38100" y="1283970"/>
                    <a:pt x="13970" y="1167130"/>
                    <a:pt x="6350" y="1073150"/>
                  </a:cubicBezTo>
                  <a:cubicBezTo>
                    <a:pt x="0" y="998220"/>
                    <a:pt x="6350" y="934720"/>
                    <a:pt x="17780" y="866140"/>
                  </a:cubicBezTo>
                  <a:cubicBezTo>
                    <a:pt x="31750" y="795020"/>
                    <a:pt x="58420" y="716280"/>
                    <a:pt x="83820" y="654050"/>
                  </a:cubicBezTo>
                  <a:cubicBezTo>
                    <a:pt x="106680" y="600710"/>
                    <a:pt x="127000" y="557530"/>
                    <a:pt x="160020" y="510540"/>
                  </a:cubicBezTo>
                  <a:cubicBezTo>
                    <a:pt x="198120" y="457200"/>
                    <a:pt x="246380" y="401320"/>
                    <a:pt x="302260" y="353060"/>
                  </a:cubicBezTo>
                  <a:cubicBezTo>
                    <a:pt x="367030" y="298450"/>
                    <a:pt x="452120" y="248920"/>
                    <a:pt x="530860" y="205740"/>
                  </a:cubicBezTo>
                  <a:cubicBezTo>
                    <a:pt x="608330" y="162560"/>
                    <a:pt x="693420" y="121920"/>
                    <a:pt x="770890" y="91440"/>
                  </a:cubicBezTo>
                  <a:cubicBezTo>
                    <a:pt x="842010" y="63500"/>
                    <a:pt x="906780" y="41910"/>
                    <a:pt x="980440" y="26670"/>
                  </a:cubicBezTo>
                  <a:cubicBezTo>
                    <a:pt x="1060450" y="11430"/>
                    <a:pt x="1151890" y="1270"/>
                    <a:pt x="1233170" y="1270"/>
                  </a:cubicBezTo>
                  <a:cubicBezTo>
                    <a:pt x="1308100" y="0"/>
                    <a:pt x="1377950" y="6350"/>
                    <a:pt x="1451610" y="21590"/>
                  </a:cubicBezTo>
                  <a:cubicBezTo>
                    <a:pt x="1529080" y="39370"/>
                    <a:pt x="1600200" y="66040"/>
                    <a:pt x="1685290" y="101600"/>
                  </a:cubicBezTo>
                  <a:cubicBezTo>
                    <a:pt x="1795780" y="149860"/>
                    <a:pt x="1957070" y="233680"/>
                    <a:pt x="2053590" y="295910"/>
                  </a:cubicBezTo>
                  <a:cubicBezTo>
                    <a:pt x="2119630" y="339090"/>
                    <a:pt x="2159000" y="372110"/>
                    <a:pt x="2213610" y="421640"/>
                  </a:cubicBezTo>
                  <a:cubicBezTo>
                    <a:pt x="2280920" y="481330"/>
                    <a:pt x="2363470" y="563880"/>
                    <a:pt x="2424430" y="632460"/>
                  </a:cubicBezTo>
                  <a:cubicBezTo>
                    <a:pt x="2476500" y="692150"/>
                    <a:pt x="2527300" y="750570"/>
                    <a:pt x="2560320" y="808990"/>
                  </a:cubicBezTo>
                  <a:cubicBezTo>
                    <a:pt x="2588260" y="858520"/>
                    <a:pt x="2604770" y="906780"/>
                    <a:pt x="2617470" y="958850"/>
                  </a:cubicBezTo>
                  <a:cubicBezTo>
                    <a:pt x="2631440" y="1013460"/>
                    <a:pt x="2637790" y="1076960"/>
                    <a:pt x="2637790" y="1130300"/>
                  </a:cubicBezTo>
                  <a:cubicBezTo>
                    <a:pt x="2639060" y="1174750"/>
                    <a:pt x="2637790" y="1214120"/>
                    <a:pt x="2626360" y="1256030"/>
                  </a:cubicBezTo>
                  <a:cubicBezTo>
                    <a:pt x="2614930" y="1301750"/>
                    <a:pt x="2595880" y="1355090"/>
                    <a:pt x="2567940" y="1391920"/>
                  </a:cubicBezTo>
                  <a:cubicBezTo>
                    <a:pt x="2543810" y="1426210"/>
                    <a:pt x="2510790" y="1454150"/>
                    <a:pt x="2475230" y="1471930"/>
                  </a:cubicBezTo>
                  <a:cubicBezTo>
                    <a:pt x="2439670" y="1489710"/>
                    <a:pt x="2400300" y="1498600"/>
                    <a:pt x="2355850" y="1498600"/>
                  </a:cubicBezTo>
                  <a:cubicBezTo>
                    <a:pt x="2298700" y="1499870"/>
                    <a:pt x="2211070" y="1492250"/>
                    <a:pt x="2160270" y="1459230"/>
                  </a:cubicBezTo>
                  <a:cubicBezTo>
                    <a:pt x="2113280" y="1427480"/>
                    <a:pt x="2082800" y="1362710"/>
                    <a:pt x="2059940" y="1311910"/>
                  </a:cubicBezTo>
                  <a:cubicBezTo>
                    <a:pt x="2039620" y="1264920"/>
                    <a:pt x="2029460" y="1224280"/>
                    <a:pt x="2024380" y="1167130"/>
                  </a:cubicBezTo>
                  <a:cubicBezTo>
                    <a:pt x="2018030" y="1089660"/>
                    <a:pt x="2023110" y="961390"/>
                    <a:pt x="2043430" y="881380"/>
                  </a:cubicBezTo>
                  <a:cubicBezTo>
                    <a:pt x="2061210" y="819150"/>
                    <a:pt x="2086610" y="770890"/>
                    <a:pt x="2123440" y="721360"/>
                  </a:cubicBezTo>
                  <a:cubicBezTo>
                    <a:pt x="2164080" y="664210"/>
                    <a:pt x="2227580" y="609600"/>
                    <a:pt x="2286000" y="561340"/>
                  </a:cubicBezTo>
                  <a:cubicBezTo>
                    <a:pt x="2343150" y="513080"/>
                    <a:pt x="2397760" y="472440"/>
                    <a:pt x="2467610" y="433070"/>
                  </a:cubicBezTo>
                  <a:cubicBezTo>
                    <a:pt x="2550160" y="387350"/>
                    <a:pt x="2656840" y="340360"/>
                    <a:pt x="2757170" y="311150"/>
                  </a:cubicBezTo>
                  <a:cubicBezTo>
                    <a:pt x="2856230" y="281940"/>
                    <a:pt x="2970530" y="271780"/>
                    <a:pt x="3067050" y="259080"/>
                  </a:cubicBezTo>
                  <a:cubicBezTo>
                    <a:pt x="3152140" y="248920"/>
                    <a:pt x="3227070" y="238760"/>
                    <a:pt x="3305810" y="240030"/>
                  </a:cubicBezTo>
                  <a:cubicBezTo>
                    <a:pt x="3384550" y="241300"/>
                    <a:pt x="3448050" y="248920"/>
                    <a:pt x="3542030" y="264160"/>
                  </a:cubicBezTo>
                  <a:cubicBezTo>
                    <a:pt x="3685540" y="288290"/>
                    <a:pt x="3964940" y="347980"/>
                    <a:pt x="4080510" y="389890"/>
                  </a:cubicBezTo>
                  <a:cubicBezTo>
                    <a:pt x="4140200" y="411480"/>
                    <a:pt x="4164330" y="425450"/>
                    <a:pt x="4208780" y="453390"/>
                  </a:cubicBezTo>
                  <a:cubicBezTo>
                    <a:pt x="4263390" y="488950"/>
                    <a:pt x="4328160" y="539750"/>
                    <a:pt x="4378960" y="593090"/>
                  </a:cubicBezTo>
                  <a:cubicBezTo>
                    <a:pt x="4432300" y="648970"/>
                    <a:pt x="4474210" y="703580"/>
                    <a:pt x="4521200" y="784860"/>
                  </a:cubicBezTo>
                  <a:cubicBezTo>
                    <a:pt x="4588510" y="901700"/>
                    <a:pt x="4683760" y="1108710"/>
                    <a:pt x="4715510" y="1245870"/>
                  </a:cubicBezTo>
                  <a:cubicBezTo>
                    <a:pt x="4739640" y="1346200"/>
                    <a:pt x="4747260" y="1445260"/>
                    <a:pt x="4734560" y="1521460"/>
                  </a:cubicBezTo>
                  <a:cubicBezTo>
                    <a:pt x="4725670" y="1578610"/>
                    <a:pt x="4705350" y="1625600"/>
                    <a:pt x="4674870" y="1666240"/>
                  </a:cubicBezTo>
                  <a:cubicBezTo>
                    <a:pt x="4645660" y="1705610"/>
                    <a:pt x="4603750" y="1741170"/>
                    <a:pt x="4559300" y="1760220"/>
                  </a:cubicBezTo>
                  <a:cubicBezTo>
                    <a:pt x="4512310" y="1781810"/>
                    <a:pt x="4453890" y="1793240"/>
                    <a:pt x="4399280" y="1786890"/>
                  </a:cubicBezTo>
                  <a:cubicBezTo>
                    <a:pt x="4335780" y="1779270"/>
                    <a:pt x="4241800" y="1744980"/>
                    <a:pt x="4201160" y="1699260"/>
                  </a:cubicBezTo>
                  <a:cubicBezTo>
                    <a:pt x="4165600" y="1661160"/>
                    <a:pt x="4155440" y="1596390"/>
                    <a:pt x="4151630" y="1546860"/>
                  </a:cubicBezTo>
                  <a:cubicBezTo>
                    <a:pt x="4146550" y="1501140"/>
                    <a:pt x="4159250" y="1456690"/>
                    <a:pt x="4170680" y="1414780"/>
                  </a:cubicBezTo>
                  <a:cubicBezTo>
                    <a:pt x="4182110" y="1374140"/>
                    <a:pt x="4197350" y="1337310"/>
                    <a:pt x="4218940" y="1297940"/>
                  </a:cubicBezTo>
                  <a:cubicBezTo>
                    <a:pt x="4244340" y="1252220"/>
                    <a:pt x="4276090" y="1203960"/>
                    <a:pt x="4316730" y="1160780"/>
                  </a:cubicBezTo>
                  <a:cubicBezTo>
                    <a:pt x="4364990" y="1109980"/>
                    <a:pt x="4433570" y="1056640"/>
                    <a:pt x="4498340" y="1017270"/>
                  </a:cubicBezTo>
                  <a:cubicBezTo>
                    <a:pt x="4560570" y="977900"/>
                    <a:pt x="4626610" y="949960"/>
                    <a:pt x="4695190" y="920750"/>
                  </a:cubicBezTo>
                  <a:cubicBezTo>
                    <a:pt x="4767580" y="891540"/>
                    <a:pt x="4845050" y="863600"/>
                    <a:pt x="4922520" y="843280"/>
                  </a:cubicBezTo>
                  <a:cubicBezTo>
                    <a:pt x="5003800" y="821690"/>
                    <a:pt x="5092700" y="807720"/>
                    <a:pt x="5172710" y="798830"/>
                  </a:cubicBezTo>
                  <a:cubicBezTo>
                    <a:pt x="5246370" y="789940"/>
                    <a:pt x="5317490" y="787400"/>
                    <a:pt x="5384800" y="789940"/>
                  </a:cubicBezTo>
                  <a:cubicBezTo>
                    <a:pt x="5445760" y="791210"/>
                    <a:pt x="5505450" y="793750"/>
                    <a:pt x="5561330" y="807720"/>
                  </a:cubicBezTo>
                  <a:cubicBezTo>
                    <a:pt x="5614670" y="820420"/>
                    <a:pt x="5659120" y="834390"/>
                    <a:pt x="5712460" y="864870"/>
                  </a:cubicBezTo>
                  <a:cubicBezTo>
                    <a:pt x="5782310" y="905510"/>
                    <a:pt x="5875020" y="985520"/>
                    <a:pt x="5937250" y="1047750"/>
                  </a:cubicBezTo>
                  <a:cubicBezTo>
                    <a:pt x="5991860" y="1102360"/>
                    <a:pt x="6035040" y="1151890"/>
                    <a:pt x="6073140" y="1214120"/>
                  </a:cubicBezTo>
                  <a:cubicBezTo>
                    <a:pt x="6112510" y="1276350"/>
                    <a:pt x="6146800" y="1355090"/>
                    <a:pt x="6167120" y="1423670"/>
                  </a:cubicBezTo>
                  <a:cubicBezTo>
                    <a:pt x="6184900" y="1482090"/>
                    <a:pt x="6189980" y="1536700"/>
                    <a:pt x="6193790" y="1596390"/>
                  </a:cubicBezTo>
                  <a:cubicBezTo>
                    <a:pt x="6197600" y="1659890"/>
                    <a:pt x="6201410" y="1739900"/>
                    <a:pt x="6187440" y="1795780"/>
                  </a:cubicBezTo>
                  <a:cubicBezTo>
                    <a:pt x="6174740" y="1842770"/>
                    <a:pt x="6151880" y="1875790"/>
                    <a:pt x="6129020" y="1913890"/>
                  </a:cubicBezTo>
                  <a:cubicBezTo>
                    <a:pt x="6103620" y="1957070"/>
                    <a:pt x="6084570" y="2016760"/>
                    <a:pt x="6041390" y="2039620"/>
                  </a:cubicBezTo>
                  <a:cubicBezTo>
                    <a:pt x="5989320" y="2066290"/>
                    <a:pt x="5861050" y="2072640"/>
                    <a:pt x="5822950" y="2037080"/>
                  </a:cubicBezTo>
                  <a:cubicBezTo>
                    <a:pt x="5788660" y="2004060"/>
                    <a:pt x="5797550" y="1897380"/>
                    <a:pt x="5811520" y="1845310"/>
                  </a:cubicBezTo>
                  <a:cubicBezTo>
                    <a:pt x="5822950" y="1803400"/>
                    <a:pt x="5852160" y="1779270"/>
                    <a:pt x="5881370" y="1743710"/>
                  </a:cubicBezTo>
                  <a:cubicBezTo>
                    <a:pt x="5919470" y="1697990"/>
                    <a:pt x="5980430" y="1639570"/>
                    <a:pt x="6024880" y="1600200"/>
                  </a:cubicBezTo>
                  <a:cubicBezTo>
                    <a:pt x="6060440" y="1570990"/>
                    <a:pt x="6089650" y="1550670"/>
                    <a:pt x="6125210" y="1529080"/>
                  </a:cubicBezTo>
                  <a:cubicBezTo>
                    <a:pt x="6163310" y="1506220"/>
                    <a:pt x="6205220" y="1484630"/>
                    <a:pt x="6248400" y="1468120"/>
                  </a:cubicBezTo>
                  <a:cubicBezTo>
                    <a:pt x="6294120" y="1451610"/>
                    <a:pt x="6337300" y="1438910"/>
                    <a:pt x="6390640" y="1428750"/>
                  </a:cubicBezTo>
                  <a:cubicBezTo>
                    <a:pt x="6456680" y="1417320"/>
                    <a:pt x="6548120" y="1404620"/>
                    <a:pt x="6615430" y="1405890"/>
                  </a:cubicBezTo>
                  <a:cubicBezTo>
                    <a:pt x="6670040" y="1407160"/>
                    <a:pt x="6714490" y="1414780"/>
                    <a:pt x="6762750" y="1427480"/>
                  </a:cubicBezTo>
                  <a:cubicBezTo>
                    <a:pt x="6812280" y="1441450"/>
                    <a:pt x="6856730" y="1461770"/>
                    <a:pt x="6908800" y="1488440"/>
                  </a:cubicBezTo>
                  <a:cubicBezTo>
                    <a:pt x="6972300" y="1521460"/>
                    <a:pt x="7057390" y="1576070"/>
                    <a:pt x="7112000" y="1617980"/>
                  </a:cubicBezTo>
                  <a:cubicBezTo>
                    <a:pt x="7153910" y="1649730"/>
                    <a:pt x="7184390" y="1677670"/>
                    <a:pt x="7217410" y="1710690"/>
                  </a:cubicBezTo>
                  <a:cubicBezTo>
                    <a:pt x="7249160" y="1743710"/>
                    <a:pt x="7274560" y="1774190"/>
                    <a:pt x="7305040" y="1816100"/>
                  </a:cubicBezTo>
                  <a:cubicBezTo>
                    <a:pt x="7343140" y="1870710"/>
                    <a:pt x="7399020" y="1953260"/>
                    <a:pt x="7425690" y="2016760"/>
                  </a:cubicBezTo>
                  <a:cubicBezTo>
                    <a:pt x="7446010" y="2065020"/>
                    <a:pt x="7452360" y="2109470"/>
                    <a:pt x="7459980" y="2155190"/>
                  </a:cubicBezTo>
                  <a:cubicBezTo>
                    <a:pt x="7467600" y="2198370"/>
                    <a:pt x="7475220" y="2231390"/>
                    <a:pt x="7472680" y="2282190"/>
                  </a:cubicBezTo>
                  <a:cubicBezTo>
                    <a:pt x="7470140" y="2357120"/>
                    <a:pt x="7443470" y="2487930"/>
                    <a:pt x="7421880" y="2561590"/>
                  </a:cubicBezTo>
                  <a:cubicBezTo>
                    <a:pt x="7407910" y="2611120"/>
                    <a:pt x="7392670" y="2644140"/>
                    <a:pt x="7371080" y="2684780"/>
                  </a:cubicBezTo>
                  <a:cubicBezTo>
                    <a:pt x="7348220" y="2727960"/>
                    <a:pt x="7319010" y="2772410"/>
                    <a:pt x="7285990" y="2813050"/>
                  </a:cubicBezTo>
                  <a:cubicBezTo>
                    <a:pt x="7254240" y="2853690"/>
                    <a:pt x="7222490" y="2889250"/>
                    <a:pt x="7176770" y="2928620"/>
                  </a:cubicBezTo>
                  <a:cubicBezTo>
                    <a:pt x="7115810" y="2981960"/>
                    <a:pt x="7009130" y="3054350"/>
                    <a:pt x="6941820" y="3093720"/>
                  </a:cubicBezTo>
                  <a:cubicBezTo>
                    <a:pt x="6894830" y="3122930"/>
                    <a:pt x="6858000" y="3139440"/>
                    <a:pt x="6814820" y="3157220"/>
                  </a:cubicBezTo>
                  <a:cubicBezTo>
                    <a:pt x="6771640" y="3173730"/>
                    <a:pt x="6737350" y="3186430"/>
                    <a:pt x="6685280" y="3197860"/>
                  </a:cubicBezTo>
                  <a:cubicBezTo>
                    <a:pt x="6605270" y="3213100"/>
                    <a:pt x="6478270" y="3223260"/>
                    <a:pt x="6381750" y="3227070"/>
                  </a:cubicBezTo>
                  <a:cubicBezTo>
                    <a:pt x="6295390" y="3230880"/>
                    <a:pt x="6186170" y="3244850"/>
                    <a:pt x="6132830" y="3225800"/>
                  </a:cubicBezTo>
                  <a:cubicBezTo>
                    <a:pt x="6102350" y="3215640"/>
                    <a:pt x="6083300" y="3199130"/>
                    <a:pt x="6069330" y="3177540"/>
                  </a:cubicBezTo>
                  <a:cubicBezTo>
                    <a:pt x="6054090" y="3157220"/>
                    <a:pt x="6047740" y="3121660"/>
                    <a:pt x="6047740" y="3100070"/>
                  </a:cubicBezTo>
                  <a:cubicBezTo>
                    <a:pt x="6046470" y="3084830"/>
                    <a:pt x="6049010" y="3074670"/>
                    <a:pt x="6056630" y="3060700"/>
                  </a:cubicBezTo>
                  <a:cubicBezTo>
                    <a:pt x="6065520" y="3041650"/>
                    <a:pt x="6090920" y="3012440"/>
                    <a:pt x="6107430" y="2999740"/>
                  </a:cubicBezTo>
                  <a:cubicBezTo>
                    <a:pt x="6120130" y="2990850"/>
                    <a:pt x="6130290" y="2987040"/>
                    <a:pt x="6145530" y="2984500"/>
                  </a:cubicBezTo>
                  <a:cubicBezTo>
                    <a:pt x="6167120" y="2981960"/>
                    <a:pt x="6202680" y="2981960"/>
                    <a:pt x="6225540" y="2993390"/>
                  </a:cubicBezTo>
                  <a:cubicBezTo>
                    <a:pt x="6248400" y="3003550"/>
                    <a:pt x="6272530" y="3030220"/>
                    <a:pt x="6283960" y="3048000"/>
                  </a:cubicBezTo>
                  <a:cubicBezTo>
                    <a:pt x="6291580" y="3060700"/>
                    <a:pt x="6294120" y="3073400"/>
                    <a:pt x="6296660" y="3086100"/>
                  </a:cubicBezTo>
                  <a:cubicBezTo>
                    <a:pt x="6299200" y="3100070"/>
                    <a:pt x="6300470" y="3112770"/>
                    <a:pt x="6296660" y="3126740"/>
                  </a:cubicBezTo>
                  <a:cubicBezTo>
                    <a:pt x="6291580" y="3148330"/>
                    <a:pt x="6277610" y="3180080"/>
                    <a:pt x="6258560" y="3197860"/>
                  </a:cubicBezTo>
                  <a:cubicBezTo>
                    <a:pt x="6240780" y="3215640"/>
                    <a:pt x="6207760" y="3228340"/>
                    <a:pt x="6186170" y="3232150"/>
                  </a:cubicBezTo>
                  <a:cubicBezTo>
                    <a:pt x="6170930" y="3234690"/>
                    <a:pt x="6160770" y="3234690"/>
                    <a:pt x="6145530" y="3229610"/>
                  </a:cubicBezTo>
                  <a:cubicBezTo>
                    <a:pt x="6125210" y="3223260"/>
                    <a:pt x="6093460" y="3208020"/>
                    <a:pt x="6076950" y="3188970"/>
                  </a:cubicBezTo>
                  <a:cubicBezTo>
                    <a:pt x="6060440" y="3168650"/>
                    <a:pt x="6049010" y="3139440"/>
                    <a:pt x="6047740" y="3114040"/>
                  </a:cubicBezTo>
                  <a:cubicBezTo>
                    <a:pt x="6046470" y="3088640"/>
                    <a:pt x="6057900" y="3055620"/>
                    <a:pt x="6069330" y="3036570"/>
                  </a:cubicBezTo>
                  <a:cubicBezTo>
                    <a:pt x="6075680" y="3023870"/>
                    <a:pt x="6083300" y="3014980"/>
                    <a:pt x="6097270" y="3007360"/>
                  </a:cubicBezTo>
                  <a:cubicBezTo>
                    <a:pt x="6115050" y="2995930"/>
                    <a:pt x="6136640" y="2988310"/>
                    <a:pt x="6172200" y="2981960"/>
                  </a:cubicBezTo>
                  <a:cubicBezTo>
                    <a:pt x="6258560" y="2965450"/>
                    <a:pt x="6501130" y="2989580"/>
                    <a:pt x="6616700" y="2966720"/>
                  </a:cubicBezTo>
                  <a:cubicBezTo>
                    <a:pt x="6694170" y="2951480"/>
                    <a:pt x="6739890" y="2933700"/>
                    <a:pt x="6807200" y="2895600"/>
                  </a:cubicBezTo>
                  <a:cubicBezTo>
                    <a:pt x="6894830" y="2846070"/>
                    <a:pt x="7019290" y="2752090"/>
                    <a:pt x="7084060" y="2675890"/>
                  </a:cubicBezTo>
                  <a:cubicBezTo>
                    <a:pt x="7133590" y="2620010"/>
                    <a:pt x="7161530" y="2564130"/>
                    <a:pt x="7184390" y="2501900"/>
                  </a:cubicBezTo>
                  <a:cubicBezTo>
                    <a:pt x="7208520" y="2439670"/>
                    <a:pt x="7223760" y="2366010"/>
                    <a:pt x="7227570" y="2302510"/>
                  </a:cubicBezTo>
                  <a:cubicBezTo>
                    <a:pt x="7230110" y="2244090"/>
                    <a:pt x="7226300" y="2186940"/>
                    <a:pt x="7208520" y="2132330"/>
                  </a:cubicBezTo>
                  <a:cubicBezTo>
                    <a:pt x="7189470" y="2076450"/>
                    <a:pt x="7152640" y="2021840"/>
                    <a:pt x="7113270" y="1971040"/>
                  </a:cubicBezTo>
                  <a:cubicBezTo>
                    <a:pt x="7072630" y="1916430"/>
                    <a:pt x="7019290" y="1861820"/>
                    <a:pt x="6965950" y="1818640"/>
                  </a:cubicBezTo>
                  <a:cubicBezTo>
                    <a:pt x="6916420" y="1778000"/>
                    <a:pt x="6864350" y="1742440"/>
                    <a:pt x="6807200" y="1715770"/>
                  </a:cubicBezTo>
                  <a:cubicBezTo>
                    <a:pt x="6751320" y="1689100"/>
                    <a:pt x="6687820" y="1664970"/>
                    <a:pt x="6628130" y="1657350"/>
                  </a:cubicBezTo>
                  <a:cubicBezTo>
                    <a:pt x="6570980" y="1651000"/>
                    <a:pt x="6512560" y="1661160"/>
                    <a:pt x="6455410" y="1672590"/>
                  </a:cubicBezTo>
                  <a:cubicBezTo>
                    <a:pt x="6394450" y="1686560"/>
                    <a:pt x="6338570" y="1703070"/>
                    <a:pt x="6275070" y="1736090"/>
                  </a:cubicBezTo>
                  <a:cubicBezTo>
                    <a:pt x="6191250" y="1779270"/>
                    <a:pt x="6070600" y="1934210"/>
                    <a:pt x="6007100" y="1924050"/>
                  </a:cubicBezTo>
                  <a:cubicBezTo>
                    <a:pt x="5962650" y="1916430"/>
                    <a:pt x="5916930" y="1840230"/>
                    <a:pt x="5910580" y="1795780"/>
                  </a:cubicBezTo>
                  <a:cubicBezTo>
                    <a:pt x="5905500" y="1756410"/>
                    <a:pt x="5949950" y="1714500"/>
                    <a:pt x="5956300" y="1672590"/>
                  </a:cubicBezTo>
                  <a:cubicBezTo>
                    <a:pt x="5962650" y="1633220"/>
                    <a:pt x="5957570" y="1592580"/>
                    <a:pt x="5952490" y="1551940"/>
                  </a:cubicBezTo>
                  <a:cubicBezTo>
                    <a:pt x="5947410" y="1508760"/>
                    <a:pt x="5939790" y="1464310"/>
                    <a:pt x="5923280" y="1421130"/>
                  </a:cubicBezTo>
                  <a:cubicBezTo>
                    <a:pt x="5904230" y="1371600"/>
                    <a:pt x="5872480" y="1318260"/>
                    <a:pt x="5838190" y="1271270"/>
                  </a:cubicBezTo>
                  <a:cubicBezTo>
                    <a:pt x="5801360" y="1221740"/>
                    <a:pt x="5754370" y="1176020"/>
                    <a:pt x="5706110" y="1134110"/>
                  </a:cubicBezTo>
                  <a:cubicBezTo>
                    <a:pt x="5654040" y="1090930"/>
                    <a:pt x="5591810" y="1040130"/>
                    <a:pt x="5534660" y="1017270"/>
                  </a:cubicBezTo>
                  <a:cubicBezTo>
                    <a:pt x="5487670" y="999490"/>
                    <a:pt x="5443220" y="1002030"/>
                    <a:pt x="5392420" y="999490"/>
                  </a:cubicBezTo>
                  <a:cubicBezTo>
                    <a:pt x="5336540" y="996950"/>
                    <a:pt x="5275580" y="999490"/>
                    <a:pt x="5213350" y="1007110"/>
                  </a:cubicBezTo>
                  <a:cubicBezTo>
                    <a:pt x="5144770" y="1014730"/>
                    <a:pt x="5078730" y="1026160"/>
                    <a:pt x="4999990" y="1051560"/>
                  </a:cubicBezTo>
                  <a:cubicBezTo>
                    <a:pt x="4895850" y="1085850"/>
                    <a:pt x="4744720" y="1141730"/>
                    <a:pt x="4649470" y="1206500"/>
                  </a:cubicBezTo>
                  <a:cubicBezTo>
                    <a:pt x="4569460" y="1262380"/>
                    <a:pt x="4502150" y="1342390"/>
                    <a:pt x="4456430" y="1403350"/>
                  </a:cubicBezTo>
                  <a:cubicBezTo>
                    <a:pt x="4424680" y="1447800"/>
                    <a:pt x="4384040" y="1525270"/>
                    <a:pt x="4390390" y="1530350"/>
                  </a:cubicBezTo>
                  <a:cubicBezTo>
                    <a:pt x="4396740" y="1535430"/>
                    <a:pt x="4472940" y="1478280"/>
                    <a:pt x="4489450" y="1440180"/>
                  </a:cubicBezTo>
                  <a:cubicBezTo>
                    <a:pt x="4505960" y="1402080"/>
                    <a:pt x="4495800" y="1355090"/>
                    <a:pt x="4485640" y="1301750"/>
                  </a:cubicBezTo>
                  <a:cubicBezTo>
                    <a:pt x="4469130" y="1220470"/>
                    <a:pt x="4411980" y="1089660"/>
                    <a:pt x="4375150" y="1004570"/>
                  </a:cubicBezTo>
                  <a:cubicBezTo>
                    <a:pt x="4345940" y="935990"/>
                    <a:pt x="4321810" y="877570"/>
                    <a:pt x="4287520" y="824230"/>
                  </a:cubicBezTo>
                  <a:cubicBezTo>
                    <a:pt x="4254500" y="773430"/>
                    <a:pt x="4215130" y="727710"/>
                    <a:pt x="4171950" y="688340"/>
                  </a:cubicBezTo>
                  <a:cubicBezTo>
                    <a:pt x="4128770" y="648970"/>
                    <a:pt x="4074160" y="609600"/>
                    <a:pt x="4025900" y="586740"/>
                  </a:cubicBezTo>
                  <a:cubicBezTo>
                    <a:pt x="3986530" y="567690"/>
                    <a:pt x="3949700" y="565150"/>
                    <a:pt x="3906520" y="552450"/>
                  </a:cubicBezTo>
                  <a:cubicBezTo>
                    <a:pt x="3854450" y="537210"/>
                    <a:pt x="3804920" y="518160"/>
                    <a:pt x="3733800" y="501650"/>
                  </a:cubicBezTo>
                  <a:cubicBezTo>
                    <a:pt x="3627120" y="478790"/>
                    <a:pt x="3465830" y="440690"/>
                    <a:pt x="3323590" y="439420"/>
                  </a:cubicBezTo>
                  <a:cubicBezTo>
                    <a:pt x="3168650" y="439420"/>
                    <a:pt x="2973070" y="471170"/>
                    <a:pt x="2842260" y="509270"/>
                  </a:cubicBezTo>
                  <a:cubicBezTo>
                    <a:pt x="2745740" y="537210"/>
                    <a:pt x="2669540" y="577850"/>
                    <a:pt x="2600960" y="619760"/>
                  </a:cubicBezTo>
                  <a:cubicBezTo>
                    <a:pt x="2542540" y="654050"/>
                    <a:pt x="2499360" y="685800"/>
                    <a:pt x="2451100" y="732790"/>
                  </a:cubicBezTo>
                  <a:cubicBezTo>
                    <a:pt x="2393950" y="788670"/>
                    <a:pt x="2316480" y="866140"/>
                    <a:pt x="2288540" y="935990"/>
                  </a:cubicBezTo>
                  <a:cubicBezTo>
                    <a:pt x="2264410" y="994410"/>
                    <a:pt x="2254250" y="1064260"/>
                    <a:pt x="2272030" y="1113790"/>
                  </a:cubicBezTo>
                  <a:cubicBezTo>
                    <a:pt x="2289810" y="1160780"/>
                    <a:pt x="2363470" y="1238250"/>
                    <a:pt x="2385060" y="1230630"/>
                  </a:cubicBezTo>
                  <a:cubicBezTo>
                    <a:pt x="2406650" y="1223010"/>
                    <a:pt x="2406650" y="1127760"/>
                    <a:pt x="2405380" y="1076960"/>
                  </a:cubicBezTo>
                  <a:cubicBezTo>
                    <a:pt x="2404110" y="1026160"/>
                    <a:pt x="2400300" y="979170"/>
                    <a:pt x="2376170" y="925830"/>
                  </a:cubicBezTo>
                  <a:cubicBezTo>
                    <a:pt x="2341880" y="849630"/>
                    <a:pt x="2256790" y="754380"/>
                    <a:pt x="2186940" y="676910"/>
                  </a:cubicBezTo>
                  <a:cubicBezTo>
                    <a:pt x="2115820" y="600710"/>
                    <a:pt x="2042160" y="529590"/>
                    <a:pt x="1951990" y="466090"/>
                  </a:cubicBezTo>
                  <a:cubicBezTo>
                    <a:pt x="1855470" y="397510"/>
                    <a:pt x="1718310" y="330200"/>
                    <a:pt x="1620520" y="287020"/>
                  </a:cubicBezTo>
                  <a:cubicBezTo>
                    <a:pt x="1549400" y="254000"/>
                    <a:pt x="1492250" y="233680"/>
                    <a:pt x="1428750" y="218440"/>
                  </a:cubicBezTo>
                  <a:cubicBezTo>
                    <a:pt x="1369060" y="204470"/>
                    <a:pt x="1314450" y="196850"/>
                    <a:pt x="1252220" y="195580"/>
                  </a:cubicBezTo>
                  <a:cubicBezTo>
                    <a:pt x="1184910" y="194310"/>
                    <a:pt x="1104900" y="205740"/>
                    <a:pt x="1037590" y="218440"/>
                  </a:cubicBezTo>
                  <a:cubicBezTo>
                    <a:pt x="974090" y="231140"/>
                    <a:pt x="919480" y="246380"/>
                    <a:pt x="858520" y="270510"/>
                  </a:cubicBezTo>
                  <a:cubicBezTo>
                    <a:pt x="789940" y="298450"/>
                    <a:pt x="711200" y="339090"/>
                    <a:pt x="643890" y="378460"/>
                  </a:cubicBezTo>
                  <a:cubicBezTo>
                    <a:pt x="580390" y="416560"/>
                    <a:pt x="518160" y="448310"/>
                    <a:pt x="462280" y="500380"/>
                  </a:cubicBezTo>
                  <a:cubicBezTo>
                    <a:pt x="398780" y="558800"/>
                    <a:pt x="328930" y="650240"/>
                    <a:pt x="292100" y="721360"/>
                  </a:cubicBezTo>
                  <a:cubicBezTo>
                    <a:pt x="262890" y="775970"/>
                    <a:pt x="250190" y="826770"/>
                    <a:pt x="240030" y="881380"/>
                  </a:cubicBezTo>
                  <a:cubicBezTo>
                    <a:pt x="229870" y="933450"/>
                    <a:pt x="226060" y="980440"/>
                    <a:pt x="228600" y="1038860"/>
                  </a:cubicBezTo>
                  <a:cubicBezTo>
                    <a:pt x="232410" y="1112520"/>
                    <a:pt x="245110" y="1202690"/>
                    <a:pt x="273050" y="1283970"/>
                  </a:cubicBezTo>
                  <a:cubicBezTo>
                    <a:pt x="303530" y="1374140"/>
                    <a:pt x="359410" y="1473200"/>
                    <a:pt x="412750" y="1554480"/>
                  </a:cubicBezTo>
                  <a:cubicBezTo>
                    <a:pt x="459740" y="1629410"/>
                    <a:pt x="521970" y="1704340"/>
                    <a:pt x="571500" y="1755140"/>
                  </a:cubicBezTo>
                  <a:cubicBezTo>
                    <a:pt x="605790" y="1791970"/>
                    <a:pt x="635000" y="1813560"/>
                    <a:pt x="670560" y="1841500"/>
                  </a:cubicBezTo>
                  <a:cubicBezTo>
                    <a:pt x="707390" y="1870710"/>
                    <a:pt x="741680" y="1897380"/>
                    <a:pt x="786130" y="1925320"/>
                  </a:cubicBezTo>
                  <a:cubicBezTo>
                    <a:pt x="842010" y="1959610"/>
                    <a:pt x="939800" y="1993900"/>
                    <a:pt x="982980" y="2028190"/>
                  </a:cubicBezTo>
                  <a:cubicBezTo>
                    <a:pt x="1009650" y="2049780"/>
                    <a:pt x="1026160" y="2068830"/>
                    <a:pt x="1036320" y="2090420"/>
                  </a:cubicBezTo>
                  <a:cubicBezTo>
                    <a:pt x="1043940" y="2108200"/>
                    <a:pt x="1045210" y="2127250"/>
                    <a:pt x="1041400" y="2146300"/>
                  </a:cubicBezTo>
                  <a:cubicBezTo>
                    <a:pt x="1036320" y="2169160"/>
                    <a:pt x="1021080" y="2200910"/>
                    <a:pt x="1002030" y="2217420"/>
                  </a:cubicBezTo>
                  <a:cubicBezTo>
                    <a:pt x="981710" y="2233930"/>
                    <a:pt x="947420" y="2244090"/>
                    <a:pt x="924560" y="2244090"/>
                  </a:cubicBezTo>
                  <a:cubicBezTo>
                    <a:pt x="905510" y="2245360"/>
                    <a:pt x="871220" y="2230120"/>
                    <a:pt x="871220" y="2230120"/>
                  </a:cubicBezTo>
                </a:path>
              </a:pathLst>
            </a:custGeom>
            <a:solidFill>
              <a:srgbClr val="F6C5CB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9" id="9"/>
          <p:cNvGrpSpPr/>
          <p:nvPr/>
        </p:nvGrpSpPr>
        <p:grpSpPr>
          <a:xfrm rot="0">
            <a:off x="13087498" y="649113"/>
            <a:ext cx="4764994" cy="6148516"/>
            <a:chOff x="0" y="0"/>
            <a:chExt cx="812800" cy="1048798"/>
          </a:xfrm>
        </p:grpSpPr>
        <p:sp>
          <p:nvSpPr>
            <p:cNvPr name="Freeform 10" id="10"/>
            <p:cNvSpPr/>
            <p:nvPr/>
          </p:nvSpPr>
          <p:spPr>
            <a:xfrm flipH="false" flipV="false" rot="-5400000">
              <a:off x="-117999" y="117999"/>
              <a:ext cx="1048798" cy="812800"/>
            </a:xfrm>
            <a:custGeom>
              <a:avLst/>
              <a:gdLst/>
              <a:ahLst/>
              <a:cxnLst/>
              <a:rect r="r" b="b" t="t" l="l"/>
              <a:pathLst>
                <a:path h="812800" w="1048798">
                  <a:moveTo>
                    <a:pt x="1048798" y="129980"/>
                  </a:moveTo>
                  <a:lnTo>
                    <a:pt x="1048798" y="682820"/>
                  </a:lnTo>
                  <a:cubicBezTo>
                    <a:pt x="1048798" y="754606"/>
                    <a:pt x="990604" y="812800"/>
                    <a:pt x="918818" y="812800"/>
                  </a:cubicBezTo>
                  <a:lnTo>
                    <a:pt x="129980" y="812800"/>
                  </a:lnTo>
                  <a:cubicBezTo>
                    <a:pt x="58194" y="812800"/>
                    <a:pt x="0" y="754606"/>
                    <a:pt x="0" y="682820"/>
                  </a:cubicBezTo>
                  <a:lnTo>
                    <a:pt x="0" y="129980"/>
                  </a:lnTo>
                  <a:cubicBezTo>
                    <a:pt x="0" y="95507"/>
                    <a:pt x="13695" y="62446"/>
                    <a:pt x="38070" y="38070"/>
                  </a:cubicBezTo>
                  <a:cubicBezTo>
                    <a:pt x="62446" y="13694"/>
                    <a:pt x="95507" y="0"/>
                    <a:pt x="129980" y="0"/>
                  </a:cubicBezTo>
                  <a:lnTo>
                    <a:pt x="918818" y="0"/>
                  </a:lnTo>
                  <a:cubicBezTo>
                    <a:pt x="990604" y="0"/>
                    <a:pt x="1048798" y="58194"/>
                    <a:pt x="1048798" y="129980"/>
                  </a:cubicBezTo>
                  <a:close/>
                </a:path>
              </a:pathLst>
            </a:custGeom>
            <a:blipFill>
              <a:blip r:embed="rId6"/>
              <a:stretch>
                <a:fillRect l="-4141" t="-3158" r="-2453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508563">
            <a:off x="13570266" y="5609839"/>
            <a:ext cx="3349884" cy="4464436"/>
            <a:chOff x="0" y="0"/>
            <a:chExt cx="4466511" cy="5952581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913227" y="4258960"/>
              <a:ext cx="906309" cy="1647960"/>
              <a:chOff x="0" y="0"/>
              <a:chExt cx="831850" cy="151257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46990" y="49530"/>
                <a:ext cx="735330" cy="1413510"/>
              </a:xfrm>
              <a:custGeom>
                <a:avLst/>
                <a:gdLst/>
                <a:ahLst/>
                <a:cxnLst/>
                <a:rect r="r" b="b" t="t" l="l"/>
                <a:pathLst>
                  <a:path h="1413510" w="735330">
                    <a:moveTo>
                      <a:pt x="580390" y="1402080"/>
                    </a:moveTo>
                    <a:cubicBezTo>
                      <a:pt x="344170" y="1184910"/>
                      <a:pt x="228600" y="1028700"/>
                      <a:pt x="162560" y="910590"/>
                    </a:cubicBezTo>
                    <a:cubicBezTo>
                      <a:pt x="106680" y="810260"/>
                      <a:pt x="64770" y="699770"/>
                      <a:pt x="39370" y="615950"/>
                    </a:cubicBezTo>
                    <a:cubicBezTo>
                      <a:pt x="21590" y="557530"/>
                      <a:pt x="13970" y="511810"/>
                      <a:pt x="8890" y="462280"/>
                    </a:cubicBezTo>
                    <a:cubicBezTo>
                      <a:pt x="2540" y="414020"/>
                      <a:pt x="0" y="368300"/>
                      <a:pt x="3810" y="321310"/>
                    </a:cubicBezTo>
                    <a:cubicBezTo>
                      <a:pt x="8890" y="274320"/>
                      <a:pt x="16510" y="226060"/>
                      <a:pt x="33020" y="182880"/>
                    </a:cubicBezTo>
                    <a:cubicBezTo>
                      <a:pt x="50800" y="138430"/>
                      <a:pt x="81280" y="86360"/>
                      <a:pt x="109220" y="58420"/>
                    </a:cubicBezTo>
                    <a:cubicBezTo>
                      <a:pt x="128270" y="38100"/>
                      <a:pt x="148590" y="27940"/>
                      <a:pt x="171450" y="19050"/>
                    </a:cubicBezTo>
                    <a:cubicBezTo>
                      <a:pt x="196850" y="8890"/>
                      <a:pt x="227330" y="2540"/>
                      <a:pt x="255270" y="1270"/>
                    </a:cubicBezTo>
                    <a:cubicBezTo>
                      <a:pt x="284480" y="0"/>
                      <a:pt x="316230" y="3810"/>
                      <a:pt x="344170" y="12700"/>
                    </a:cubicBezTo>
                    <a:cubicBezTo>
                      <a:pt x="369570" y="20320"/>
                      <a:pt x="392430" y="34290"/>
                      <a:pt x="415290" y="48260"/>
                    </a:cubicBezTo>
                    <a:cubicBezTo>
                      <a:pt x="436880" y="63500"/>
                      <a:pt x="454660" y="77470"/>
                      <a:pt x="474980" y="100330"/>
                    </a:cubicBezTo>
                    <a:cubicBezTo>
                      <a:pt x="501650" y="129540"/>
                      <a:pt x="529590" y="171450"/>
                      <a:pt x="552450" y="219710"/>
                    </a:cubicBezTo>
                    <a:cubicBezTo>
                      <a:pt x="582930" y="281940"/>
                      <a:pt x="608330" y="356870"/>
                      <a:pt x="631190" y="447040"/>
                    </a:cubicBezTo>
                    <a:cubicBezTo>
                      <a:pt x="664210" y="572770"/>
                      <a:pt x="694690" y="768350"/>
                      <a:pt x="712470" y="909320"/>
                    </a:cubicBezTo>
                    <a:cubicBezTo>
                      <a:pt x="726440" y="1027430"/>
                      <a:pt x="735330" y="1158240"/>
                      <a:pt x="734060" y="1238250"/>
                    </a:cubicBezTo>
                    <a:cubicBezTo>
                      <a:pt x="732790" y="1283970"/>
                      <a:pt x="734060" y="1325880"/>
                      <a:pt x="720090" y="1347470"/>
                    </a:cubicBezTo>
                    <a:cubicBezTo>
                      <a:pt x="712470" y="1360170"/>
                      <a:pt x="699770" y="1366520"/>
                      <a:pt x="687070" y="1370330"/>
                    </a:cubicBezTo>
                    <a:cubicBezTo>
                      <a:pt x="674370" y="1372870"/>
                      <a:pt x="659130" y="1374140"/>
                      <a:pt x="646430" y="1367790"/>
                    </a:cubicBezTo>
                    <a:cubicBezTo>
                      <a:pt x="632460" y="1360170"/>
                      <a:pt x="613410" y="1338580"/>
                      <a:pt x="608330" y="1322070"/>
                    </a:cubicBezTo>
                    <a:cubicBezTo>
                      <a:pt x="604520" y="1309370"/>
                      <a:pt x="605790" y="1294130"/>
                      <a:pt x="612140" y="1281430"/>
                    </a:cubicBezTo>
                    <a:cubicBezTo>
                      <a:pt x="621030" y="1267460"/>
                      <a:pt x="643890" y="1249680"/>
                      <a:pt x="660400" y="1245870"/>
                    </a:cubicBezTo>
                    <a:cubicBezTo>
                      <a:pt x="673100" y="1242060"/>
                      <a:pt x="688340" y="1244600"/>
                      <a:pt x="699770" y="1252220"/>
                    </a:cubicBezTo>
                    <a:cubicBezTo>
                      <a:pt x="713740" y="1261110"/>
                      <a:pt x="730250" y="1285240"/>
                      <a:pt x="732790" y="1301750"/>
                    </a:cubicBezTo>
                    <a:cubicBezTo>
                      <a:pt x="735330" y="1315720"/>
                      <a:pt x="732790" y="1329690"/>
                      <a:pt x="725170" y="1341120"/>
                    </a:cubicBezTo>
                    <a:cubicBezTo>
                      <a:pt x="715010" y="1355090"/>
                      <a:pt x="689610" y="1370330"/>
                      <a:pt x="673100" y="1371600"/>
                    </a:cubicBezTo>
                    <a:cubicBezTo>
                      <a:pt x="660400" y="1374140"/>
                      <a:pt x="645160" y="1367790"/>
                      <a:pt x="635000" y="1361440"/>
                    </a:cubicBezTo>
                    <a:cubicBezTo>
                      <a:pt x="623570" y="1353820"/>
                      <a:pt x="615950" y="1346200"/>
                      <a:pt x="609600" y="1328420"/>
                    </a:cubicBezTo>
                    <a:cubicBezTo>
                      <a:pt x="593090" y="1282700"/>
                      <a:pt x="605790" y="1143000"/>
                      <a:pt x="599440" y="1051560"/>
                    </a:cubicBezTo>
                    <a:cubicBezTo>
                      <a:pt x="593090" y="962660"/>
                      <a:pt x="586740" y="886460"/>
                      <a:pt x="570230" y="788670"/>
                    </a:cubicBezTo>
                    <a:cubicBezTo>
                      <a:pt x="549910" y="662940"/>
                      <a:pt x="513080" y="462280"/>
                      <a:pt x="478790" y="365760"/>
                    </a:cubicBezTo>
                    <a:cubicBezTo>
                      <a:pt x="461010" y="312420"/>
                      <a:pt x="439420" y="278130"/>
                      <a:pt x="420370" y="245110"/>
                    </a:cubicBezTo>
                    <a:cubicBezTo>
                      <a:pt x="405130" y="219710"/>
                      <a:pt x="393700" y="198120"/>
                      <a:pt x="375920" y="180340"/>
                    </a:cubicBezTo>
                    <a:cubicBezTo>
                      <a:pt x="359410" y="163830"/>
                      <a:pt x="339090" y="148590"/>
                      <a:pt x="318770" y="139700"/>
                    </a:cubicBezTo>
                    <a:cubicBezTo>
                      <a:pt x="298450" y="130810"/>
                      <a:pt x="274320" y="124460"/>
                      <a:pt x="252730" y="128270"/>
                    </a:cubicBezTo>
                    <a:cubicBezTo>
                      <a:pt x="229870" y="130810"/>
                      <a:pt x="203200" y="146050"/>
                      <a:pt x="186690" y="161290"/>
                    </a:cubicBezTo>
                    <a:cubicBezTo>
                      <a:pt x="171450" y="177800"/>
                      <a:pt x="162560" y="200660"/>
                      <a:pt x="154940" y="222250"/>
                    </a:cubicBezTo>
                    <a:cubicBezTo>
                      <a:pt x="146050" y="246380"/>
                      <a:pt x="140970" y="267970"/>
                      <a:pt x="137160" y="297180"/>
                    </a:cubicBezTo>
                    <a:cubicBezTo>
                      <a:pt x="132080" y="336550"/>
                      <a:pt x="129540" y="394970"/>
                      <a:pt x="133350" y="441960"/>
                    </a:cubicBezTo>
                    <a:cubicBezTo>
                      <a:pt x="137160" y="487680"/>
                      <a:pt x="144780" y="527050"/>
                      <a:pt x="160020" y="576580"/>
                    </a:cubicBezTo>
                    <a:cubicBezTo>
                      <a:pt x="180340" y="645160"/>
                      <a:pt x="209550" y="730250"/>
                      <a:pt x="251460" y="810260"/>
                    </a:cubicBezTo>
                    <a:cubicBezTo>
                      <a:pt x="302260" y="904240"/>
                      <a:pt x="393700" y="1027430"/>
                      <a:pt x="450850" y="1101090"/>
                    </a:cubicBezTo>
                    <a:cubicBezTo>
                      <a:pt x="487680" y="1149350"/>
                      <a:pt x="513080" y="1181100"/>
                      <a:pt x="548640" y="1216660"/>
                    </a:cubicBezTo>
                    <a:cubicBezTo>
                      <a:pt x="585470" y="1253490"/>
                      <a:pt x="654050" y="1291590"/>
                      <a:pt x="670560" y="1316990"/>
                    </a:cubicBezTo>
                    <a:cubicBezTo>
                      <a:pt x="676910" y="1328420"/>
                      <a:pt x="678180" y="1336040"/>
                      <a:pt x="678180" y="1346200"/>
                    </a:cubicBezTo>
                    <a:cubicBezTo>
                      <a:pt x="678180" y="1360170"/>
                      <a:pt x="673100" y="1377950"/>
                      <a:pt x="664210" y="1389380"/>
                    </a:cubicBezTo>
                    <a:cubicBezTo>
                      <a:pt x="655320" y="1399540"/>
                      <a:pt x="638810" y="1409700"/>
                      <a:pt x="624840" y="1410970"/>
                    </a:cubicBezTo>
                    <a:cubicBezTo>
                      <a:pt x="610870" y="1413510"/>
                      <a:pt x="580390" y="1402080"/>
                      <a:pt x="580390" y="1402080"/>
                    </a:cubicBezTo>
                  </a:path>
                </a:pathLst>
              </a:custGeom>
              <a:solidFill>
                <a:srgbClr val="F4D834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14" id="14"/>
            <p:cNvGrpSpPr/>
            <p:nvPr/>
          </p:nvGrpSpPr>
          <p:grpSpPr>
            <a:xfrm rot="0">
              <a:off x="1541417" y="4216066"/>
              <a:ext cx="1339400" cy="1678401"/>
              <a:chOff x="0" y="0"/>
              <a:chExt cx="1229360" cy="1540510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44450" y="46990"/>
                <a:ext cx="1135380" cy="1446530"/>
              </a:xfrm>
              <a:custGeom>
                <a:avLst/>
                <a:gdLst/>
                <a:ahLst/>
                <a:cxnLst/>
                <a:rect r="r" b="b" t="t" l="l"/>
                <a:pathLst>
                  <a:path h="1446530" w="1135380">
                    <a:moveTo>
                      <a:pt x="7620" y="1352550"/>
                    </a:moveTo>
                    <a:cubicBezTo>
                      <a:pt x="289560" y="427990"/>
                      <a:pt x="322580" y="361950"/>
                      <a:pt x="365760" y="297180"/>
                    </a:cubicBezTo>
                    <a:cubicBezTo>
                      <a:pt x="400050" y="245110"/>
                      <a:pt x="434340" y="203200"/>
                      <a:pt x="476250" y="166370"/>
                    </a:cubicBezTo>
                    <a:cubicBezTo>
                      <a:pt x="515620" y="130810"/>
                      <a:pt x="562610" y="102870"/>
                      <a:pt x="609600" y="78740"/>
                    </a:cubicBezTo>
                    <a:cubicBezTo>
                      <a:pt x="657860" y="54610"/>
                      <a:pt x="720090" y="33020"/>
                      <a:pt x="764540" y="20320"/>
                    </a:cubicBezTo>
                    <a:cubicBezTo>
                      <a:pt x="797560" y="11430"/>
                      <a:pt x="819150" y="6350"/>
                      <a:pt x="852170" y="3810"/>
                    </a:cubicBezTo>
                    <a:cubicBezTo>
                      <a:pt x="895350" y="1270"/>
                      <a:pt x="960120" y="0"/>
                      <a:pt x="999490" y="10160"/>
                    </a:cubicBezTo>
                    <a:cubicBezTo>
                      <a:pt x="1027430" y="17780"/>
                      <a:pt x="1050290" y="29210"/>
                      <a:pt x="1069340" y="45720"/>
                    </a:cubicBezTo>
                    <a:cubicBezTo>
                      <a:pt x="1088390" y="62230"/>
                      <a:pt x="1102360" y="83820"/>
                      <a:pt x="1112520" y="105410"/>
                    </a:cubicBezTo>
                    <a:cubicBezTo>
                      <a:pt x="1122680" y="128270"/>
                      <a:pt x="1129030" y="153670"/>
                      <a:pt x="1131570" y="179070"/>
                    </a:cubicBezTo>
                    <a:cubicBezTo>
                      <a:pt x="1135380" y="207010"/>
                      <a:pt x="1135380" y="232410"/>
                      <a:pt x="1134110" y="264160"/>
                    </a:cubicBezTo>
                    <a:cubicBezTo>
                      <a:pt x="1130300" y="306070"/>
                      <a:pt x="1126490" y="359410"/>
                      <a:pt x="1108710" y="412750"/>
                    </a:cubicBezTo>
                    <a:cubicBezTo>
                      <a:pt x="1084580" y="480060"/>
                      <a:pt x="1037590" y="563880"/>
                      <a:pt x="990600" y="631190"/>
                    </a:cubicBezTo>
                    <a:cubicBezTo>
                      <a:pt x="943610" y="697230"/>
                      <a:pt x="899160" y="745490"/>
                      <a:pt x="828040" y="812800"/>
                    </a:cubicBezTo>
                    <a:cubicBezTo>
                      <a:pt x="722630" y="913130"/>
                      <a:pt x="520700" y="1047750"/>
                      <a:pt x="400050" y="1160780"/>
                    </a:cubicBezTo>
                    <a:cubicBezTo>
                      <a:pt x="303530" y="1252220"/>
                      <a:pt x="213360" y="1399540"/>
                      <a:pt x="154940" y="1431290"/>
                    </a:cubicBezTo>
                    <a:cubicBezTo>
                      <a:pt x="130810" y="1443990"/>
                      <a:pt x="113030" y="1446530"/>
                      <a:pt x="96520" y="1441450"/>
                    </a:cubicBezTo>
                    <a:cubicBezTo>
                      <a:pt x="80010" y="1435100"/>
                      <a:pt x="60960" y="1413510"/>
                      <a:pt x="54610" y="1398270"/>
                    </a:cubicBezTo>
                    <a:cubicBezTo>
                      <a:pt x="50800" y="1385570"/>
                      <a:pt x="52070" y="1369060"/>
                      <a:pt x="57150" y="1357630"/>
                    </a:cubicBezTo>
                    <a:cubicBezTo>
                      <a:pt x="62230" y="1344930"/>
                      <a:pt x="72390" y="1333500"/>
                      <a:pt x="83820" y="1325880"/>
                    </a:cubicBezTo>
                    <a:cubicBezTo>
                      <a:pt x="93980" y="1319530"/>
                      <a:pt x="110490" y="1315720"/>
                      <a:pt x="123190" y="1316990"/>
                    </a:cubicBezTo>
                    <a:cubicBezTo>
                      <a:pt x="135890" y="1318260"/>
                      <a:pt x="151130" y="1324610"/>
                      <a:pt x="160020" y="1334770"/>
                    </a:cubicBezTo>
                    <a:cubicBezTo>
                      <a:pt x="171450" y="1346200"/>
                      <a:pt x="181610" y="1374140"/>
                      <a:pt x="179070" y="1390650"/>
                    </a:cubicBezTo>
                    <a:cubicBezTo>
                      <a:pt x="176530" y="1408430"/>
                      <a:pt x="157480" y="1430020"/>
                      <a:pt x="143510" y="1437640"/>
                    </a:cubicBezTo>
                    <a:cubicBezTo>
                      <a:pt x="130810" y="1445260"/>
                      <a:pt x="115570" y="1445260"/>
                      <a:pt x="102870" y="1442720"/>
                    </a:cubicBezTo>
                    <a:cubicBezTo>
                      <a:pt x="90170" y="1440180"/>
                      <a:pt x="76200" y="1432560"/>
                      <a:pt x="67310" y="1422400"/>
                    </a:cubicBezTo>
                    <a:cubicBezTo>
                      <a:pt x="58420" y="1408430"/>
                      <a:pt x="52070" y="1384300"/>
                      <a:pt x="54610" y="1363980"/>
                    </a:cubicBezTo>
                    <a:cubicBezTo>
                      <a:pt x="59690" y="1338580"/>
                      <a:pt x="80010" y="1316990"/>
                      <a:pt x="102870" y="1287780"/>
                    </a:cubicBezTo>
                    <a:cubicBezTo>
                      <a:pt x="140970" y="1238250"/>
                      <a:pt x="204470" y="1169670"/>
                      <a:pt x="274320" y="1104900"/>
                    </a:cubicBezTo>
                    <a:cubicBezTo>
                      <a:pt x="368300" y="1018540"/>
                      <a:pt x="529590" y="905510"/>
                      <a:pt x="623570" y="824230"/>
                    </a:cubicBezTo>
                    <a:cubicBezTo>
                      <a:pt x="690880" y="767080"/>
                      <a:pt x="742950" y="718820"/>
                      <a:pt x="789940" y="669290"/>
                    </a:cubicBezTo>
                    <a:cubicBezTo>
                      <a:pt x="828040" y="631190"/>
                      <a:pt x="855980" y="603250"/>
                      <a:pt x="885190" y="560070"/>
                    </a:cubicBezTo>
                    <a:cubicBezTo>
                      <a:pt x="922020" y="508000"/>
                      <a:pt x="967740" y="424180"/>
                      <a:pt x="988060" y="373380"/>
                    </a:cubicBezTo>
                    <a:cubicBezTo>
                      <a:pt x="999490" y="341630"/>
                      <a:pt x="1004570" y="322580"/>
                      <a:pt x="1007110" y="290830"/>
                    </a:cubicBezTo>
                    <a:cubicBezTo>
                      <a:pt x="1009650" y="248920"/>
                      <a:pt x="1012190" y="166370"/>
                      <a:pt x="990600" y="142240"/>
                    </a:cubicBezTo>
                    <a:cubicBezTo>
                      <a:pt x="975360" y="125730"/>
                      <a:pt x="948690" y="129540"/>
                      <a:pt x="922020" y="129540"/>
                    </a:cubicBezTo>
                    <a:cubicBezTo>
                      <a:pt x="881380" y="128270"/>
                      <a:pt x="824230" y="134620"/>
                      <a:pt x="772160" y="151130"/>
                    </a:cubicBezTo>
                    <a:cubicBezTo>
                      <a:pt x="711200" y="170180"/>
                      <a:pt x="629920" y="205740"/>
                      <a:pt x="579120" y="243840"/>
                    </a:cubicBezTo>
                    <a:cubicBezTo>
                      <a:pt x="535940" y="275590"/>
                      <a:pt x="510540" y="308610"/>
                      <a:pt x="478790" y="355600"/>
                    </a:cubicBezTo>
                    <a:cubicBezTo>
                      <a:pt x="438150" y="414020"/>
                      <a:pt x="407670" y="477520"/>
                      <a:pt x="368300" y="576580"/>
                    </a:cubicBezTo>
                    <a:cubicBezTo>
                      <a:pt x="295910" y="762000"/>
                      <a:pt x="176530" y="1309370"/>
                      <a:pt x="124460" y="1399540"/>
                    </a:cubicBezTo>
                    <a:cubicBezTo>
                      <a:pt x="113030" y="1419860"/>
                      <a:pt x="106680" y="1426210"/>
                      <a:pt x="93980" y="1432560"/>
                    </a:cubicBezTo>
                    <a:cubicBezTo>
                      <a:pt x="82550" y="1438910"/>
                      <a:pt x="63500" y="1441450"/>
                      <a:pt x="49530" y="1436370"/>
                    </a:cubicBezTo>
                    <a:cubicBezTo>
                      <a:pt x="34290" y="1431290"/>
                      <a:pt x="12700" y="1412240"/>
                      <a:pt x="6350" y="1397000"/>
                    </a:cubicBezTo>
                    <a:cubicBezTo>
                      <a:pt x="0" y="1383030"/>
                      <a:pt x="7620" y="1352550"/>
                      <a:pt x="7620" y="1352550"/>
                    </a:cubicBezTo>
                  </a:path>
                </a:pathLst>
              </a:custGeom>
              <a:solidFill>
                <a:srgbClr val="F4D834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16" id="16"/>
            <p:cNvGrpSpPr/>
            <p:nvPr/>
          </p:nvGrpSpPr>
          <p:grpSpPr>
            <a:xfrm rot="0">
              <a:off x="1641042" y="5116840"/>
              <a:ext cx="1681168" cy="817753"/>
              <a:chOff x="0" y="0"/>
              <a:chExt cx="1543050" cy="750570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49530" y="48260"/>
                <a:ext cx="1445260" cy="651510"/>
              </a:xfrm>
              <a:custGeom>
                <a:avLst/>
                <a:gdLst/>
                <a:ahLst/>
                <a:cxnLst/>
                <a:rect r="r" b="b" t="t" l="l"/>
                <a:pathLst>
                  <a:path h="651510" w="1445260">
                    <a:moveTo>
                      <a:pt x="50800" y="520700"/>
                    </a:moveTo>
                    <a:cubicBezTo>
                      <a:pt x="349250" y="457200"/>
                      <a:pt x="359410" y="459740"/>
                      <a:pt x="389890" y="459740"/>
                    </a:cubicBezTo>
                    <a:cubicBezTo>
                      <a:pt x="443230" y="459740"/>
                      <a:pt x="525780" y="459740"/>
                      <a:pt x="608330" y="467360"/>
                    </a:cubicBezTo>
                    <a:cubicBezTo>
                      <a:pt x="720090" y="477520"/>
                      <a:pt x="901700" y="527050"/>
                      <a:pt x="998220" y="524510"/>
                    </a:cubicBezTo>
                    <a:cubicBezTo>
                      <a:pt x="1055370" y="521970"/>
                      <a:pt x="1093470" y="515620"/>
                      <a:pt x="1134110" y="496570"/>
                    </a:cubicBezTo>
                    <a:cubicBezTo>
                      <a:pt x="1176020" y="476250"/>
                      <a:pt x="1217930" y="441960"/>
                      <a:pt x="1245870" y="406400"/>
                    </a:cubicBezTo>
                    <a:cubicBezTo>
                      <a:pt x="1273810" y="370840"/>
                      <a:pt x="1295400" y="317500"/>
                      <a:pt x="1306830" y="281940"/>
                    </a:cubicBezTo>
                    <a:cubicBezTo>
                      <a:pt x="1314450" y="256540"/>
                      <a:pt x="1323340" y="234950"/>
                      <a:pt x="1316990" y="214630"/>
                    </a:cubicBezTo>
                    <a:cubicBezTo>
                      <a:pt x="1310640" y="194310"/>
                      <a:pt x="1286510" y="173990"/>
                      <a:pt x="1264920" y="160020"/>
                    </a:cubicBezTo>
                    <a:cubicBezTo>
                      <a:pt x="1242060" y="146050"/>
                      <a:pt x="1210310" y="139700"/>
                      <a:pt x="1182370" y="134620"/>
                    </a:cubicBezTo>
                    <a:cubicBezTo>
                      <a:pt x="1154430" y="129540"/>
                      <a:pt x="1132840" y="129540"/>
                      <a:pt x="1097280" y="132080"/>
                    </a:cubicBezTo>
                    <a:cubicBezTo>
                      <a:pt x="1041400" y="135890"/>
                      <a:pt x="938530" y="157480"/>
                      <a:pt x="875030" y="173990"/>
                    </a:cubicBezTo>
                    <a:cubicBezTo>
                      <a:pt x="825500" y="187960"/>
                      <a:pt x="803910" y="194310"/>
                      <a:pt x="746760" y="220980"/>
                    </a:cubicBezTo>
                    <a:cubicBezTo>
                      <a:pt x="614680" y="280670"/>
                      <a:pt x="223520" y="554990"/>
                      <a:pt x="124460" y="576580"/>
                    </a:cubicBezTo>
                    <a:cubicBezTo>
                      <a:pt x="95250" y="582930"/>
                      <a:pt x="80010" y="580390"/>
                      <a:pt x="64770" y="570230"/>
                    </a:cubicBezTo>
                    <a:cubicBezTo>
                      <a:pt x="50800" y="561340"/>
                      <a:pt x="36830" y="535940"/>
                      <a:pt x="36830" y="518160"/>
                    </a:cubicBezTo>
                    <a:cubicBezTo>
                      <a:pt x="36830" y="500380"/>
                      <a:pt x="50800" y="476250"/>
                      <a:pt x="63500" y="464820"/>
                    </a:cubicBezTo>
                    <a:cubicBezTo>
                      <a:pt x="73660" y="457200"/>
                      <a:pt x="90170" y="453390"/>
                      <a:pt x="102870" y="453390"/>
                    </a:cubicBezTo>
                    <a:cubicBezTo>
                      <a:pt x="115570" y="454660"/>
                      <a:pt x="130810" y="458470"/>
                      <a:pt x="140970" y="468630"/>
                    </a:cubicBezTo>
                    <a:cubicBezTo>
                      <a:pt x="152400" y="480060"/>
                      <a:pt x="165100" y="505460"/>
                      <a:pt x="163830" y="523240"/>
                    </a:cubicBezTo>
                    <a:cubicBezTo>
                      <a:pt x="161290" y="541020"/>
                      <a:pt x="144780" y="563880"/>
                      <a:pt x="130810" y="572770"/>
                    </a:cubicBezTo>
                    <a:cubicBezTo>
                      <a:pt x="119380" y="580390"/>
                      <a:pt x="102870" y="581660"/>
                      <a:pt x="90170" y="580390"/>
                    </a:cubicBezTo>
                    <a:cubicBezTo>
                      <a:pt x="77470" y="577850"/>
                      <a:pt x="63500" y="572770"/>
                      <a:pt x="54610" y="561340"/>
                    </a:cubicBezTo>
                    <a:cubicBezTo>
                      <a:pt x="44450" y="548640"/>
                      <a:pt x="35560" y="520700"/>
                      <a:pt x="38100" y="504190"/>
                    </a:cubicBezTo>
                    <a:cubicBezTo>
                      <a:pt x="39370" y="491490"/>
                      <a:pt x="43180" y="483870"/>
                      <a:pt x="58420" y="469900"/>
                    </a:cubicBezTo>
                    <a:cubicBezTo>
                      <a:pt x="121920" y="406400"/>
                      <a:pt x="527050" y="176530"/>
                      <a:pt x="701040" y="101600"/>
                    </a:cubicBezTo>
                    <a:cubicBezTo>
                      <a:pt x="808990" y="55880"/>
                      <a:pt x="894080" y="34290"/>
                      <a:pt x="976630" y="19050"/>
                    </a:cubicBezTo>
                    <a:cubicBezTo>
                      <a:pt x="1038860" y="6350"/>
                      <a:pt x="1093470" y="0"/>
                      <a:pt x="1146810" y="2540"/>
                    </a:cubicBezTo>
                    <a:cubicBezTo>
                      <a:pt x="1195070" y="5080"/>
                      <a:pt x="1247140" y="17780"/>
                      <a:pt x="1283970" y="30480"/>
                    </a:cubicBezTo>
                    <a:cubicBezTo>
                      <a:pt x="1310640" y="40640"/>
                      <a:pt x="1329690" y="46990"/>
                      <a:pt x="1350010" y="66040"/>
                    </a:cubicBezTo>
                    <a:cubicBezTo>
                      <a:pt x="1379220" y="88900"/>
                      <a:pt x="1419860" y="138430"/>
                      <a:pt x="1433830" y="172720"/>
                    </a:cubicBezTo>
                    <a:cubicBezTo>
                      <a:pt x="1443990" y="198120"/>
                      <a:pt x="1445260" y="218440"/>
                      <a:pt x="1442720" y="246380"/>
                    </a:cubicBezTo>
                    <a:cubicBezTo>
                      <a:pt x="1438910" y="287020"/>
                      <a:pt x="1419860" y="345440"/>
                      <a:pt x="1399540" y="389890"/>
                    </a:cubicBezTo>
                    <a:cubicBezTo>
                      <a:pt x="1377950" y="434340"/>
                      <a:pt x="1351280" y="476250"/>
                      <a:pt x="1318260" y="511810"/>
                    </a:cubicBezTo>
                    <a:cubicBezTo>
                      <a:pt x="1283970" y="548640"/>
                      <a:pt x="1234440" y="585470"/>
                      <a:pt x="1197610" y="607060"/>
                    </a:cubicBezTo>
                    <a:cubicBezTo>
                      <a:pt x="1172210" y="621030"/>
                      <a:pt x="1154430" y="627380"/>
                      <a:pt x="1125220" y="633730"/>
                    </a:cubicBezTo>
                    <a:cubicBezTo>
                      <a:pt x="1083310" y="643890"/>
                      <a:pt x="1031240" y="651510"/>
                      <a:pt x="966470" y="650240"/>
                    </a:cubicBezTo>
                    <a:cubicBezTo>
                      <a:pt x="862330" y="647700"/>
                      <a:pt x="679450" y="599440"/>
                      <a:pt x="566420" y="590550"/>
                    </a:cubicBezTo>
                    <a:cubicBezTo>
                      <a:pt x="482600" y="582930"/>
                      <a:pt x="425450" y="579120"/>
                      <a:pt x="347980" y="586740"/>
                    </a:cubicBezTo>
                    <a:cubicBezTo>
                      <a:pt x="259080" y="595630"/>
                      <a:pt x="115570" y="651510"/>
                      <a:pt x="63500" y="646430"/>
                    </a:cubicBezTo>
                    <a:cubicBezTo>
                      <a:pt x="43180" y="643890"/>
                      <a:pt x="31750" y="638810"/>
                      <a:pt x="21590" y="628650"/>
                    </a:cubicBezTo>
                    <a:cubicBezTo>
                      <a:pt x="11430" y="619760"/>
                      <a:pt x="2540" y="603250"/>
                      <a:pt x="1270" y="589280"/>
                    </a:cubicBezTo>
                    <a:cubicBezTo>
                      <a:pt x="0" y="575310"/>
                      <a:pt x="5080" y="556260"/>
                      <a:pt x="13970" y="544830"/>
                    </a:cubicBezTo>
                    <a:cubicBezTo>
                      <a:pt x="21590" y="534670"/>
                      <a:pt x="50800" y="520700"/>
                      <a:pt x="50800" y="520700"/>
                    </a:cubicBezTo>
                  </a:path>
                </a:pathLst>
              </a:custGeom>
              <a:solidFill>
                <a:srgbClr val="F4D834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18" id="18"/>
            <p:cNvGrpSpPr/>
            <p:nvPr/>
          </p:nvGrpSpPr>
          <p:grpSpPr>
            <a:xfrm rot="0">
              <a:off x="1524813" y="5632952"/>
              <a:ext cx="398499" cy="319630"/>
              <a:chOff x="0" y="0"/>
              <a:chExt cx="365760" cy="293370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45720" y="44450"/>
                <a:ext cx="269240" cy="204470"/>
              </a:xfrm>
              <a:custGeom>
                <a:avLst/>
                <a:gdLst/>
                <a:ahLst/>
                <a:cxnLst/>
                <a:rect r="r" b="b" t="t" l="l"/>
                <a:pathLst>
                  <a:path h="204470" w="269240">
                    <a:moveTo>
                      <a:pt x="116840" y="55880"/>
                    </a:moveTo>
                    <a:cubicBezTo>
                      <a:pt x="143510" y="76200"/>
                      <a:pt x="168910" y="12700"/>
                      <a:pt x="190500" y="6350"/>
                    </a:cubicBezTo>
                    <a:cubicBezTo>
                      <a:pt x="208280" y="0"/>
                      <a:pt x="234950" y="8890"/>
                      <a:pt x="247650" y="20320"/>
                    </a:cubicBezTo>
                    <a:cubicBezTo>
                      <a:pt x="261620" y="33020"/>
                      <a:pt x="269240" y="59690"/>
                      <a:pt x="267970" y="76200"/>
                    </a:cubicBezTo>
                    <a:cubicBezTo>
                      <a:pt x="267970" y="90170"/>
                      <a:pt x="259080" y="104140"/>
                      <a:pt x="250190" y="113030"/>
                    </a:cubicBezTo>
                    <a:cubicBezTo>
                      <a:pt x="241300" y="121920"/>
                      <a:pt x="227330" y="129540"/>
                      <a:pt x="213360" y="130810"/>
                    </a:cubicBezTo>
                    <a:cubicBezTo>
                      <a:pt x="196850" y="130810"/>
                      <a:pt x="168910" y="123190"/>
                      <a:pt x="157480" y="109220"/>
                    </a:cubicBezTo>
                    <a:cubicBezTo>
                      <a:pt x="146050" y="96520"/>
                      <a:pt x="139700" y="68580"/>
                      <a:pt x="143510" y="52070"/>
                    </a:cubicBezTo>
                    <a:cubicBezTo>
                      <a:pt x="148590" y="34290"/>
                      <a:pt x="168910" y="15240"/>
                      <a:pt x="184150" y="7620"/>
                    </a:cubicBezTo>
                    <a:cubicBezTo>
                      <a:pt x="196850" y="2540"/>
                      <a:pt x="212090" y="3810"/>
                      <a:pt x="224790" y="7620"/>
                    </a:cubicBezTo>
                    <a:cubicBezTo>
                      <a:pt x="236220" y="11430"/>
                      <a:pt x="250190" y="20320"/>
                      <a:pt x="257810" y="30480"/>
                    </a:cubicBezTo>
                    <a:cubicBezTo>
                      <a:pt x="264160" y="41910"/>
                      <a:pt x="269240" y="57150"/>
                      <a:pt x="269240" y="69850"/>
                    </a:cubicBezTo>
                    <a:cubicBezTo>
                      <a:pt x="267970" y="82550"/>
                      <a:pt x="264160" y="95250"/>
                      <a:pt x="255270" y="107950"/>
                    </a:cubicBezTo>
                    <a:cubicBezTo>
                      <a:pt x="236220" y="130810"/>
                      <a:pt x="184150" y="165100"/>
                      <a:pt x="151130" y="180340"/>
                    </a:cubicBezTo>
                    <a:cubicBezTo>
                      <a:pt x="125730" y="191770"/>
                      <a:pt x="100330" y="204470"/>
                      <a:pt x="78740" y="198120"/>
                    </a:cubicBezTo>
                    <a:cubicBezTo>
                      <a:pt x="53340" y="190500"/>
                      <a:pt x="24130" y="153670"/>
                      <a:pt x="12700" y="129540"/>
                    </a:cubicBezTo>
                    <a:cubicBezTo>
                      <a:pt x="3810" y="110490"/>
                      <a:pt x="0" y="87630"/>
                      <a:pt x="5080" y="71120"/>
                    </a:cubicBezTo>
                    <a:cubicBezTo>
                      <a:pt x="8890" y="57150"/>
                      <a:pt x="24130" y="44450"/>
                      <a:pt x="34290" y="36830"/>
                    </a:cubicBezTo>
                    <a:cubicBezTo>
                      <a:pt x="43180" y="31750"/>
                      <a:pt x="53340" y="27940"/>
                      <a:pt x="63500" y="29210"/>
                    </a:cubicBezTo>
                    <a:cubicBezTo>
                      <a:pt x="78740" y="30480"/>
                      <a:pt x="116840" y="55880"/>
                      <a:pt x="116840" y="55880"/>
                    </a:cubicBezTo>
                  </a:path>
                </a:pathLst>
              </a:custGeom>
              <a:solidFill>
                <a:srgbClr val="F4D834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20" id="20"/>
            <p:cNvGrpSpPr/>
            <p:nvPr/>
          </p:nvGrpSpPr>
          <p:grpSpPr>
            <a:xfrm rot="0">
              <a:off x="2718927" y="2699555"/>
              <a:ext cx="1747585" cy="1000399"/>
              <a:chOff x="0" y="0"/>
              <a:chExt cx="1604010" cy="918210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45720" y="38100"/>
                <a:ext cx="1511300" cy="831850"/>
              </a:xfrm>
              <a:custGeom>
                <a:avLst/>
                <a:gdLst/>
                <a:ahLst/>
                <a:cxnLst/>
                <a:rect r="r" b="b" t="t" l="l"/>
                <a:pathLst>
                  <a:path h="831850" w="1511300">
                    <a:moveTo>
                      <a:pt x="44450" y="707390"/>
                    </a:moveTo>
                    <a:cubicBezTo>
                      <a:pt x="1179830" y="403860"/>
                      <a:pt x="1239520" y="381000"/>
                      <a:pt x="1282700" y="353060"/>
                    </a:cubicBezTo>
                    <a:cubicBezTo>
                      <a:pt x="1308100" y="336550"/>
                      <a:pt x="1322070" y="322580"/>
                      <a:pt x="1337310" y="303530"/>
                    </a:cubicBezTo>
                    <a:cubicBezTo>
                      <a:pt x="1352550" y="284480"/>
                      <a:pt x="1369060" y="261620"/>
                      <a:pt x="1374140" y="240030"/>
                    </a:cubicBezTo>
                    <a:cubicBezTo>
                      <a:pt x="1377950" y="217170"/>
                      <a:pt x="1380490" y="185420"/>
                      <a:pt x="1367790" y="168910"/>
                    </a:cubicBezTo>
                    <a:cubicBezTo>
                      <a:pt x="1355090" y="151130"/>
                      <a:pt x="1329690" y="144780"/>
                      <a:pt x="1297940" y="138430"/>
                    </a:cubicBezTo>
                    <a:cubicBezTo>
                      <a:pt x="1244600" y="127000"/>
                      <a:pt x="1125220" y="129540"/>
                      <a:pt x="1068070" y="133350"/>
                    </a:cubicBezTo>
                    <a:cubicBezTo>
                      <a:pt x="1035050" y="135890"/>
                      <a:pt x="1018540" y="138430"/>
                      <a:pt x="989330" y="147320"/>
                    </a:cubicBezTo>
                    <a:cubicBezTo>
                      <a:pt x="947420" y="158750"/>
                      <a:pt x="897890" y="177800"/>
                      <a:pt x="843280" y="204470"/>
                    </a:cubicBezTo>
                    <a:cubicBezTo>
                      <a:pt x="769620" y="240030"/>
                      <a:pt x="666750" y="298450"/>
                      <a:pt x="590550" y="347980"/>
                    </a:cubicBezTo>
                    <a:cubicBezTo>
                      <a:pt x="525780" y="391160"/>
                      <a:pt x="468630" y="434340"/>
                      <a:pt x="414020" y="483870"/>
                    </a:cubicBezTo>
                    <a:cubicBezTo>
                      <a:pt x="360680" y="530860"/>
                      <a:pt x="307340" y="589280"/>
                      <a:pt x="266700" y="637540"/>
                    </a:cubicBezTo>
                    <a:cubicBezTo>
                      <a:pt x="233680" y="676910"/>
                      <a:pt x="212090" y="718820"/>
                      <a:pt x="184150" y="748030"/>
                    </a:cubicBezTo>
                    <a:cubicBezTo>
                      <a:pt x="161290" y="770890"/>
                      <a:pt x="134620" y="793750"/>
                      <a:pt x="113030" y="801370"/>
                    </a:cubicBezTo>
                    <a:cubicBezTo>
                      <a:pt x="97790" y="806450"/>
                      <a:pt x="85090" y="808990"/>
                      <a:pt x="72390" y="803910"/>
                    </a:cubicBezTo>
                    <a:cubicBezTo>
                      <a:pt x="57150" y="798830"/>
                      <a:pt x="35560" y="778510"/>
                      <a:pt x="29210" y="763270"/>
                    </a:cubicBezTo>
                    <a:cubicBezTo>
                      <a:pt x="22860" y="751840"/>
                      <a:pt x="24130" y="735330"/>
                      <a:pt x="27940" y="723900"/>
                    </a:cubicBezTo>
                    <a:cubicBezTo>
                      <a:pt x="31750" y="711200"/>
                      <a:pt x="41910" y="698500"/>
                      <a:pt x="52070" y="690880"/>
                    </a:cubicBezTo>
                    <a:cubicBezTo>
                      <a:pt x="63500" y="683260"/>
                      <a:pt x="78740" y="679450"/>
                      <a:pt x="91440" y="679450"/>
                    </a:cubicBezTo>
                    <a:cubicBezTo>
                      <a:pt x="104140" y="679450"/>
                      <a:pt x="119380" y="684530"/>
                      <a:pt x="129540" y="694690"/>
                    </a:cubicBezTo>
                    <a:cubicBezTo>
                      <a:pt x="140970" y="706120"/>
                      <a:pt x="153670" y="731520"/>
                      <a:pt x="152400" y="749300"/>
                    </a:cubicBezTo>
                    <a:cubicBezTo>
                      <a:pt x="149860" y="767080"/>
                      <a:pt x="133350" y="789940"/>
                      <a:pt x="119380" y="798830"/>
                    </a:cubicBezTo>
                    <a:cubicBezTo>
                      <a:pt x="107950" y="806450"/>
                      <a:pt x="91440" y="807720"/>
                      <a:pt x="78740" y="805180"/>
                    </a:cubicBezTo>
                    <a:cubicBezTo>
                      <a:pt x="66040" y="803910"/>
                      <a:pt x="52070" y="796290"/>
                      <a:pt x="43180" y="787400"/>
                    </a:cubicBezTo>
                    <a:cubicBezTo>
                      <a:pt x="34290" y="778510"/>
                      <a:pt x="26670" y="763270"/>
                      <a:pt x="25400" y="750570"/>
                    </a:cubicBezTo>
                    <a:cubicBezTo>
                      <a:pt x="24130" y="737870"/>
                      <a:pt x="25400" y="725170"/>
                      <a:pt x="34290" y="711200"/>
                    </a:cubicBezTo>
                    <a:cubicBezTo>
                      <a:pt x="49530" y="684530"/>
                      <a:pt x="109220" y="650240"/>
                      <a:pt x="134620" y="621030"/>
                    </a:cubicBezTo>
                    <a:cubicBezTo>
                      <a:pt x="152400" y="598170"/>
                      <a:pt x="154940" y="577850"/>
                      <a:pt x="173990" y="552450"/>
                    </a:cubicBezTo>
                    <a:cubicBezTo>
                      <a:pt x="207010" y="510540"/>
                      <a:pt x="260350" y="454660"/>
                      <a:pt x="318770" y="402590"/>
                    </a:cubicBezTo>
                    <a:cubicBezTo>
                      <a:pt x="398780" y="332740"/>
                      <a:pt x="527050" y="234950"/>
                      <a:pt x="615950" y="180340"/>
                    </a:cubicBezTo>
                    <a:cubicBezTo>
                      <a:pt x="680720" y="138430"/>
                      <a:pt x="732790" y="114300"/>
                      <a:pt x="793750" y="87630"/>
                    </a:cubicBezTo>
                    <a:cubicBezTo>
                      <a:pt x="857250" y="59690"/>
                      <a:pt x="915670" y="30480"/>
                      <a:pt x="989330" y="16510"/>
                    </a:cubicBezTo>
                    <a:cubicBezTo>
                      <a:pt x="1079500" y="0"/>
                      <a:pt x="1230630" y="7620"/>
                      <a:pt x="1295400" y="12700"/>
                    </a:cubicBezTo>
                    <a:cubicBezTo>
                      <a:pt x="1327150" y="15240"/>
                      <a:pt x="1342390" y="16510"/>
                      <a:pt x="1365250" y="24130"/>
                    </a:cubicBezTo>
                    <a:cubicBezTo>
                      <a:pt x="1389380" y="31750"/>
                      <a:pt x="1414780" y="45720"/>
                      <a:pt x="1433830" y="60960"/>
                    </a:cubicBezTo>
                    <a:cubicBezTo>
                      <a:pt x="1452880" y="74930"/>
                      <a:pt x="1468120" y="91440"/>
                      <a:pt x="1480820" y="110490"/>
                    </a:cubicBezTo>
                    <a:cubicBezTo>
                      <a:pt x="1493520" y="130810"/>
                      <a:pt x="1504950" y="154940"/>
                      <a:pt x="1507490" y="179070"/>
                    </a:cubicBezTo>
                    <a:cubicBezTo>
                      <a:pt x="1511300" y="201930"/>
                      <a:pt x="1507490" y="224790"/>
                      <a:pt x="1499870" y="251460"/>
                    </a:cubicBezTo>
                    <a:cubicBezTo>
                      <a:pt x="1489710" y="287020"/>
                      <a:pt x="1461770" y="342900"/>
                      <a:pt x="1441450" y="374650"/>
                    </a:cubicBezTo>
                    <a:cubicBezTo>
                      <a:pt x="1426210" y="396240"/>
                      <a:pt x="1418590" y="407670"/>
                      <a:pt x="1395730" y="425450"/>
                    </a:cubicBezTo>
                    <a:cubicBezTo>
                      <a:pt x="1353820" y="458470"/>
                      <a:pt x="1291590" y="496570"/>
                      <a:pt x="1193800" y="534670"/>
                    </a:cubicBezTo>
                    <a:cubicBezTo>
                      <a:pt x="975360" y="622300"/>
                      <a:pt x="207010" y="816610"/>
                      <a:pt x="82550" y="828040"/>
                    </a:cubicBezTo>
                    <a:cubicBezTo>
                      <a:pt x="58420" y="830580"/>
                      <a:pt x="50800" y="831850"/>
                      <a:pt x="38100" y="825500"/>
                    </a:cubicBezTo>
                    <a:cubicBezTo>
                      <a:pt x="25400" y="820420"/>
                      <a:pt x="11430" y="807720"/>
                      <a:pt x="5080" y="793750"/>
                    </a:cubicBezTo>
                    <a:cubicBezTo>
                      <a:pt x="0" y="778510"/>
                      <a:pt x="1270" y="750570"/>
                      <a:pt x="8890" y="735330"/>
                    </a:cubicBezTo>
                    <a:cubicBezTo>
                      <a:pt x="15240" y="722630"/>
                      <a:pt x="44450" y="707390"/>
                      <a:pt x="44450" y="707390"/>
                    </a:cubicBezTo>
                  </a:path>
                </a:pathLst>
              </a:custGeom>
              <a:solidFill>
                <a:srgbClr val="F4D834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22" id="22"/>
            <p:cNvGrpSpPr/>
            <p:nvPr/>
          </p:nvGrpSpPr>
          <p:grpSpPr>
            <a:xfrm rot="0">
              <a:off x="1989728" y="1955137"/>
              <a:ext cx="1011468" cy="1627205"/>
              <a:chOff x="0" y="0"/>
              <a:chExt cx="928370" cy="1493520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43180" y="48260"/>
                <a:ext cx="842010" cy="1395730"/>
              </a:xfrm>
              <a:custGeom>
                <a:avLst/>
                <a:gdLst/>
                <a:ahLst/>
                <a:cxnLst/>
                <a:rect r="r" b="b" t="t" l="l"/>
                <a:pathLst>
                  <a:path h="1395730" w="842010">
                    <a:moveTo>
                      <a:pt x="666750" y="1376680"/>
                    </a:moveTo>
                    <a:cubicBezTo>
                      <a:pt x="308610" y="1014730"/>
                      <a:pt x="237490" y="922020"/>
                      <a:pt x="185420" y="839470"/>
                    </a:cubicBezTo>
                    <a:cubicBezTo>
                      <a:pt x="143510" y="770890"/>
                      <a:pt x="115570" y="709930"/>
                      <a:pt x="87630" y="642620"/>
                    </a:cubicBezTo>
                    <a:cubicBezTo>
                      <a:pt x="59690" y="575310"/>
                      <a:pt x="34290" y="506730"/>
                      <a:pt x="20320" y="434340"/>
                    </a:cubicBezTo>
                    <a:cubicBezTo>
                      <a:pt x="6350" y="359410"/>
                      <a:pt x="0" y="254000"/>
                      <a:pt x="7620" y="199390"/>
                    </a:cubicBezTo>
                    <a:cubicBezTo>
                      <a:pt x="11430" y="167640"/>
                      <a:pt x="17780" y="151130"/>
                      <a:pt x="30480" y="129540"/>
                    </a:cubicBezTo>
                    <a:cubicBezTo>
                      <a:pt x="41910" y="106680"/>
                      <a:pt x="59690" y="83820"/>
                      <a:pt x="80010" y="67310"/>
                    </a:cubicBezTo>
                    <a:cubicBezTo>
                      <a:pt x="100330" y="50800"/>
                      <a:pt x="121920" y="39370"/>
                      <a:pt x="151130" y="30480"/>
                    </a:cubicBezTo>
                    <a:cubicBezTo>
                      <a:pt x="194310" y="15240"/>
                      <a:pt x="274320" y="0"/>
                      <a:pt x="318770" y="2540"/>
                    </a:cubicBezTo>
                    <a:cubicBezTo>
                      <a:pt x="347980" y="3810"/>
                      <a:pt x="368300" y="11430"/>
                      <a:pt x="392430" y="20320"/>
                    </a:cubicBezTo>
                    <a:cubicBezTo>
                      <a:pt x="415290" y="29210"/>
                      <a:pt x="436880" y="41910"/>
                      <a:pt x="457200" y="57150"/>
                    </a:cubicBezTo>
                    <a:cubicBezTo>
                      <a:pt x="476250" y="71120"/>
                      <a:pt x="490220" y="86360"/>
                      <a:pt x="509270" y="109220"/>
                    </a:cubicBezTo>
                    <a:cubicBezTo>
                      <a:pt x="539750" y="147320"/>
                      <a:pt x="576580" y="200660"/>
                      <a:pt x="610870" y="269240"/>
                    </a:cubicBezTo>
                    <a:cubicBezTo>
                      <a:pt x="664210" y="375920"/>
                      <a:pt x="739140" y="567690"/>
                      <a:pt x="774700" y="702310"/>
                    </a:cubicBezTo>
                    <a:cubicBezTo>
                      <a:pt x="803910" y="814070"/>
                      <a:pt x="815340" y="911860"/>
                      <a:pt x="824230" y="1016000"/>
                    </a:cubicBezTo>
                    <a:cubicBezTo>
                      <a:pt x="834390" y="1121410"/>
                      <a:pt x="842010" y="1276350"/>
                      <a:pt x="834390" y="1330960"/>
                    </a:cubicBezTo>
                    <a:cubicBezTo>
                      <a:pt x="830580" y="1350010"/>
                      <a:pt x="830580" y="1358900"/>
                      <a:pt x="820420" y="1369060"/>
                    </a:cubicBezTo>
                    <a:cubicBezTo>
                      <a:pt x="810260" y="1381760"/>
                      <a:pt x="784860" y="1394460"/>
                      <a:pt x="767080" y="1394460"/>
                    </a:cubicBezTo>
                    <a:cubicBezTo>
                      <a:pt x="749300" y="1393190"/>
                      <a:pt x="725170" y="1376680"/>
                      <a:pt x="716280" y="1363980"/>
                    </a:cubicBezTo>
                    <a:cubicBezTo>
                      <a:pt x="708660" y="1352550"/>
                      <a:pt x="706120" y="1336040"/>
                      <a:pt x="707390" y="1323340"/>
                    </a:cubicBezTo>
                    <a:cubicBezTo>
                      <a:pt x="708660" y="1310640"/>
                      <a:pt x="713740" y="1296670"/>
                      <a:pt x="723900" y="1286510"/>
                    </a:cubicBezTo>
                    <a:cubicBezTo>
                      <a:pt x="736600" y="1276350"/>
                      <a:pt x="763270" y="1264920"/>
                      <a:pt x="781050" y="1267460"/>
                    </a:cubicBezTo>
                    <a:cubicBezTo>
                      <a:pt x="797560" y="1271270"/>
                      <a:pt x="820420" y="1287780"/>
                      <a:pt x="828040" y="1304290"/>
                    </a:cubicBezTo>
                    <a:cubicBezTo>
                      <a:pt x="835660" y="1319530"/>
                      <a:pt x="834390" y="1348740"/>
                      <a:pt x="824230" y="1363980"/>
                    </a:cubicBezTo>
                    <a:cubicBezTo>
                      <a:pt x="815340" y="1377950"/>
                      <a:pt x="789940" y="1391920"/>
                      <a:pt x="773430" y="1394460"/>
                    </a:cubicBezTo>
                    <a:cubicBezTo>
                      <a:pt x="760730" y="1395730"/>
                      <a:pt x="745490" y="1390650"/>
                      <a:pt x="735330" y="1383030"/>
                    </a:cubicBezTo>
                    <a:cubicBezTo>
                      <a:pt x="723900" y="1375410"/>
                      <a:pt x="716280" y="1369060"/>
                      <a:pt x="709930" y="1351280"/>
                    </a:cubicBezTo>
                    <a:cubicBezTo>
                      <a:pt x="692150" y="1301750"/>
                      <a:pt x="709930" y="1141730"/>
                      <a:pt x="699770" y="1038860"/>
                    </a:cubicBezTo>
                    <a:cubicBezTo>
                      <a:pt x="689610" y="937260"/>
                      <a:pt x="680720" y="843280"/>
                      <a:pt x="652780" y="736600"/>
                    </a:cubicBezTo>
                    <a:cubicBezTo>
                      <a:pt x="618490" y="609600"/>
                      <a:pt x="549910" y="430530"/>
                      <a:pt x="499110" y="330200"/>
                    </a:cubicBezTo>
                    <a:cubicBezTo>
                      <a:pt x="467360" y="266700"/>
                      <a:pt x="435610" y="213360"/>
                      <a:pt x="403860" y="180340"/>
                    </a:cubicBezTo>
                    <a:cubicBezTo>
                      <a:pt x="383540" y="160020"/>
                      <a:pt x="365760" y="147320"/>
                      <a:pt x="345440" y="138430"/>
                    </a:cubicBezTo>
                    <a:cubicBezTo>
                      <a:pt x="325120" y="130810"/>
                      <a:pt x="303530" y="129540"/>
                      <a:pt x="280670" y="130810"/>
                    </a:cubicBezTo>
                    <a:cubicBezTo>
                      <a:pt x="256540" y="130810"/>
                      <a:pt x="228600" y="134620"/>
                      <a:pt x="205740" y="144780"/>
                    </a:cubicBezTo>
                    <a:cubicBezTo>
                      <a:pt x="184150" y="153670"/>
                      <a:pt x="156210" y="166370"/>
                      <a:pt x="143510" y="185420"/>
                    </a:cubicBezTo>
                    <a:cubicBezTo>
                      <a:pt x="132080" y="203200"/>
                      <a:pt x="132080" y="224790"/>
                      <a:pt x="130810" y="252730"/>
                    </a:cubicBezTo>
                    <a:cubicBezTo>
                      <a:pt x="129540" y="293370"/>
                      <a:pt x="133350" y="354330"/>
                      <a:pt x="146050" y="412750"/>
                    </a:cubicBezTo>
                    <a:cubicBezTo>
                      <a:pt x="161290" y="486410"/>
                      <a:pt x="194310" y="579120"/>
                      <a:pt x="229870" y="655320"/>
                    </a:cubicBezTo>
                    <a:cubicBezTo>
                      <a:pt x="264160" y="727710"/>
                      <a:pt x="306070" y="792480"/>
                      <a:pt x="355600" y="861060"/>
                    </a:cubicBezTo>
                    <a:cubicBezTo>
                      <a:pt x="410210" y="937260"/>
                      <a:pt x="480060" y="1019810"/>
                      <a:pt x="548640" y="1092200"/>
                    </a:cubicBezTo>
                    <a:cubicBezTo>
                      <a:pt x="615950" y="1164590"/>
                      <a:pt x="737870" y="1249680"/>
                      <a:pt x="763270" y="1296670"/>
                    </a:cubicBezTo>
                    <a:cubicBezTo>
                      <a:pt x="773430" y="1314450"/>
                      <a:pt x="774700" y="1327150"/>
                      <a:pt x="773430" y="1341120"/>
                    </a:cubicBezTo>
                    <a:cubicBezTo>
                      <a:pt x="770890" y="1353820"/>
                      <a:pt x="762000" y="1370330"/>
                      <a:pt x="750570" y="1379220"/>
                    </a:cubicBezTo>
                    <a:cubicBezTo>
                      <a:pt x="739140" y="1388110"/>
                      <a:pt x="721360" y="1394460"/>
                      <a:pt x="707390" y="1394460"/>
                    </a:cubicBezTo>
                    <a:cubicBezTo>
                      <a:pt x="693420" y="1393190"/>
                      <a:pt x="666750" y="1376680"/>
                      <a:pt x="666750" y="1376680"/>
                    </a:cubicBezTo>
                  </a:path>
                </a:pathLst>
              </a:custGeom>
              <a:solidFill>
                <a:srgbClr val="F4D834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24" id="24"/>
            <p:cNvGrpSpPr/>
            <p:nvPr/>
          </p:nvGrpSpPr>
          <p:grpSpPr>
            <a:xfrm rot="0">
              <a:off x="2724461" y="1552486"/>
              <a:ext cx="1058513" cy="1827838"/>
              <a:chOff x="0" y="0"/>
              <a:chExt cx="971550" cy="1677670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40640" y="48260"/>
                <a:ext cx="881380" cy="1578610"/>
              </a:xfrm>
              <a:custGeom>
                <a:avLst/>
                <a:gdLst/>
                <a:ahLst/>
                <a:cxnLst/>
                <a:rect r="r" b="b" t="t" l="l"/>
                <a:pathLst>
                  <a:path h="1578610" w="881380">
                    <a:moveTo>
                      <a:pt x="86360" y="1524000"/>
                    </a:moveTo>
                    <a:cubicBezTo>
                      <a:pt x="7620" y="953770"/>
                      <a:pt x="0" y="825500"/>
                      <a:pt x="10160" y="717550"/>
                    </a:cubicBezTo>
                    <a:cubicBezTo>
                      <a:pt x="17780" y="629920"/>
                      <a:pt x="34290" y="557530"/>
                      <a:pt x="58420" y="480060"/>
                    </a:cubicBezTo>
                    <a:cubicBezTo>
                      <a:pt x="85090" y="402590"/>
                      <a:pt x="120650" y="320040"/>
                      <a:pt x="163830" y="254000"/>
                    </a:cubicBezTo>
                    <a:cubicBezTo>
                      <a:pt x="201930" y="193040"/>
                      <a:pt x="259080" y="128270"/>
                      <a:pt x="299720" y="91440"/>
                    </a:cubicBezTo>
                    <a:cubicBezTo>
                      <a:pt x="326390" y="68580"/>
                      <a:pt x="344170" y="57150"/>
                      <a:pt x="374650" y="43180"/>
                    </a:cubicBezTo>
                    <a:cubicBezTo>
                      <a:pt x="414020" y="25400"/>
                      <a:pt x="476250" y="6350"/>
                      <a:pt x="520700" y="2540"/>
                    </a:cubicBezTo>
                    <a:cubicBezTo>
                      <a:pt x="560070" y="0"/>
                      <a:pt x="593090" y="2540"/>
                      <a:pt x="629920" y="15240"/>
                    </a:cubicBezTo>
                    <a:cubicBezTo>
                      <a:pt x="674370" y="30480"/>
                      <a:pt x="732790" y="68580"/>
                      <a:pt x="765810" y="96520"/>
                    </a:cubicBezTo>
                    <a:cubicBezTo>
                      <a:pt x="788670" y="115570"/>
                      <a:pt x="801370" y="130810"/>
                      <a:pt x="816610" y="157480"/>
                    </a:cubicBezTo>
                    <a:cubicBezTo>
                      <a:pt x="838200" y="191770"/>
                      <a:pt x="858520" y="242570"/>
                      <a:pt x="868680" y="290830"/>
                    </a:cubicBezTo>
                    <a:cubicBezTo>
                      <a:pt x="880110" y="342900"/>
                      <a:pt x="881380" y="403860"/>
                      <a:pt x="880110" y="459740"/>
                    </a:cubicBezTo>
                    <a:cubicBezTo>
                      <a:pt x="877570" y="514350"/>
                      <a:pt x="872490" y="561340"/>
                      <a:pt x="858520" y="619760"/>
                    </a:cubicBezTo>
                    <a:cubicBezTo>
                      <a:pt x="839470" y="697230"/>
                      <a:pt x="816610" y="784860"/>
                      <a:pt x="765810" y="881380"/>
                    </a:cubicBezTo>
                    <a:cubicBezTo>
                      <a:pt x="690880" y="1026160"/>
                      <a:pt x="480060" y="1256030"/>
                      <a:pt x="407670" y="1381760"/>
                    </a:cubicBezTo>
                    <a:cubicBezTo>
                      <a:pt x="368300" y="1451610"/>
                      <a:pt x="358140" y="1525270"/>
                      <a:pt x="334010" y="1554480"/>
                    </a:cubicBezTo>
                    <a:cubicBezTo>
                      <a:pt x="322580" y="1567180"/>
                      <a:pt x="312420" y="1573530"/>
                      <a:pt x="299720" y="1576070"/>
                    </a:cubicBezTo>
                    <a:cubicBezTo>
                      <a:pt x="287020" y="1578610"/>
                      <a:pt x="270510" y="1577340"/>
                      <a:pt x="259080" y="1572260"/>
                    </a:cubicBezTo>
                    <a:cubicBezTo>
                      <a:pt x="247650" y="1567180"/>
                      <a:pt x="234950" y="1558290"/>
                      <a:pt x="228600" y="1545590"/>
                    </a:cubicBezTo>
                    <a:cubicBezTo>
                      <a:pt x="222250" y="1530350"/>
                      <a:pt x="219710" y="1502410"/>
                      <a:pt x="227330" y="1485900"/>
                    </a:cubicBezTo>
                    <a:cubicBezTo>
                      <a:pt x="234950" y="1470660"/>
                      <a:pt x="260350" y="1455420"/>
                      <a:pt x="275590" y="1451610"/>
                    </a:cubicBezTo>
                    <a:cubicBezTo>
                      <a:pt x="289560" y="1449070"/>
                      <a:pt x="304800" y="1452880"/>
                      <a:pt x="316230" y="1459230"/>
                    </a:cubicBezTo>
                    <a:cubicBezTo>
                      <a:pt x="326390" y="1465580"/>
                      <a:pt x="337820" y="1477010"/>
                      <a:pt x="342900" y="1489710"/>
                    </a:cubicBezTo>
                    <a:cubicBezTo>
                      <a:pt x="347980" y="1504950"/>
                      <a:pt x="346710" y="1534160"/>
                      <a:pt x="337820" y="1548130"/>
                    </a:cubicBezTo>
                    <a:cubicBezTo>
                      <a:pt x="328930" y="1563370"/>
                      <a:pt x="303530" y="1577340"/>
                      <a:pt x="285750" y="1577340"/>
                    </a:cubicBezTo>
                    <a:cubicBezTo>
                      <a:pt x="267970" y="1578610"/>
                      <a:pt x="243840" y="1564640"/>
                      <a:pt x="232410" y="1551940"/>
                    </a:cubicBezTo>
                    <a:cubicBezTo>
                      <a:pt x="223520" y="1540510"/>
                      <a:pt x="220980" y="1529080"/>
                      <a:pt x="220980" y="1512570"/>
                    </a:cubicBezTo>
                    <a:cubicBezTo>
                      <a:pt x="220980" y="1482090"/>
                      <a:pt x="247650" y="1426210"/>
                      <a:pt x="265430" y="1384300"/>
                    </a:cubicBezTo>
                    <a:cubicBezTo>
                      <a:pt x="284480" y="1341120"/>
                      <a:pt x="302260" y="1309370"/>
                      <a:pt x="335280" y="1258570"/>
                    </a:cubicBezTo>
                    <a:cubicBezTo>
                      <a:pt x="391160" y="1172210"/>
                      <a:pt x="529590" y="1013460"/>
                      <a:pt x="589280" y="927100"/>
                    </a:cubicBezTo>
                    <a:cubicBezTo>
                      <a:pt x="624840" y="873760"/>
                      <a:pt x="647700" y="842010"/>
                      <a:pt x="669290" y="793750"/>
                    </a:cubicBezTo>
                    <a:cubicBezTo>
                      <a:pt x="692150" y="745490"/>
                      <a:pt x="709930" y="692150"/>
                      <a:pt x="722630" y="637540"/>
                    </a:cubicBezTo>
                    <a:cubicBezTo>
                      <a:pt x="737870" y="581660"/>
                      <a:pt x="749300" y="516890"/>
                      <a:pt x="753110" y="461010"/>
                    </a:cubicBezTo>
                    <a:cubicBezTo>
                      <a:pt x="755650" y="411480"/>
                      <a:pt x="753110" y="359410"/>
                      <a:pt x="745490" y="318770"/>
                    </a:cubicBezTo>
                    <a:cubicBezTo>
                      <a:pt x="739140" y="287020"/>
                      <a:pt x="731520" y="260350"/>
                      <a:pt x="717550" y="236220"/>
                    </a:cubicBezTo>
                    <a:cubicBezTo>
                      <a:pt x="704850" y="213360"/>
                      <a:pt x="687070" y="195580"/>
                      <a:pt x="666750" y="179070"/>
                    </a:cubicBezTo>
                    <a:cubicBezTo>
                      <a:pt x="646430" y="162560"/>
                      <a:pt x="622300" y="146050"/>
                      <a:pt x="598170" y="137160"/>
                    </a:cubicBezTo>
                    <a:cubicBezTo>
                      <a:pt x="571500" y="129540"/>
                      <a:pt x="541020" y="127000"/>
                      <a:pt x="514350" y="129540"/>
                    </a:cubicBezTo>
                    <a:cubicBezTo>
                      <a:pt x="488950" y="132080"/>
                      <a:pt x="464820" y="139700"/>
                      <a:pt x="441960" y="151130"/>
                    </a:cubicBezTo>
                    <a:cubicBezTo>
                      <a:pt x="415290" y="163830"/>
                      <a:pt x="389890" y="181610"/>
                      <a:pt x="364490" y="204470"/>
                    </a:cubicBezTo>
                    <a:cubicBezTo>
                      <a:pt x="331470" y="234950"/>
                      <a:pt x="297180" y="279400"/>
                      <a:pt x="269240" y="323850"/>
                    </a:cubicBezTo>
                    <a:cubicBezTo>
                      <a:pt x="238760" y="373380"/>
                      <a:pt x="209550" y="429260"/>
                      <a:pt x="187960" y="490220"/>
                    </a:cubicBezTo>
                    <a:cubicBezTo>
                      <a:pt x="163830" y="558800"/>
                      <a:pt x="146050" y="632460"/>
                      <a:pt x="137160" y="717550"/>
                    </a:cubicBezTo>
                    <a:cubicBezTo>
                      <a:pt x="127000" y="821690"/>
                      <a:pt x="134620" y="944880"/>
                      <a:pt x="144780" y="1069340"/>
                    </a:cubicBezTo>
                    <a:cubicBezTo>
                      <a:pt x="156210" y="1210310"/>
                      <a:pt x="222250" y="1452880"/>
                      <a:pt x="212090" y="1520190"/>
                    </a:cubicBezTo>
                    <a:cubicBezTo>
                      <a:pt x="208280" y="1541780"/>
                      <a:pt x="201930" y="1551940"/>
                      <a:pt x="191770" y="1560830"/>
                    </a:cubicBezTo>
                    <a:cubicBezTo>
                      <a:pt x="181610" y="1570990"/>
                      <a:pt x="163830" y="1577340"/>
                      <a:pt x="149860" y="1577340"/>
                    </a:cubicBezTo>
                    <a:cubicBezTo>
                      <a:pt x="135890" y="1578610"/>
                      <a:pt x="118110" y="1572260"/>
                      <a:pt x="107950" y="1563370"/>
                    </a:cubicBezTo>
                    <a:cubicBezTo>
                      <a:pt x="96520" y="1553210"/>
                      <a:pt x="86360" y="1524000"/>
                      <a:pt x="86360" y="1524000"/>
                    </a:cubicBezTo>
                  </a:path>
                </a:pathLst>
              </a:custGeom>
              <a:solidFill>
                <a:srgbClr val="F4D834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26" id="26"/>
            <p:cNvGrpSpPr/>
            <p:nvPr/>
          </p:nvGrpSpPr>
          <p:grpSpPr>
            <a:xfrm rot="0">
              <a:off x="2813017" y="3154785"/>
              <a:ext cx="254597" cy="383279"/>
              <a:chOff x="0" y="0"/>
              <a:chExt cx="233680" cy="351790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45720" y="48260"/>
                <a:ext cx="137160" cy="254000"/>
              </a:xfrm>
              <a:custGeom>
                <a:avLst/>
                <a:gdLst/>
                <a:ahLst/>
                <a:cxnLst/>
                <a:rect r="r" b="b" t="t" l="l"/>
                <a:pathLst>
                  <a:path h="254000" w="137160">
                    <a:moveTo>
                      <a:pt x="130810" y="58420"/>
                    </a:moveTo>
                    <a:cubicBezTo>
                      <a:pt x="133350" y="205740"/>
                      <a:pt x="132080" y="217170"/>
                      <a:pt x="123190" y="227330"/>
                    </a:cubicBezTo>
                    <a:cubicBezTo>
                      <a:pt x="111760" y="240030"/>
                      <a:pt x="85090" y="252730"/>
                      <a:pt x="68580" y="252730"/>
                    </a:cubicBezTo>
                    <a:cubicBezTo>
                      <a:pt x="55880" y="252730"/>
                      <a:pt x="40640" y="246380"/>
                      <a:pt x="31750" y="237490"/>
                    </a:cubicBezTo>
                    <a:cubicBezTo>
                      <a:pt x="21590" y="229870"/>
                      <a:pt x="12700" y="217170"/>
                      <a:pt x="10160" y="203200"/>
                    </a:cubicBezTo>
                    <a:cubicBezTo>
                      <a:pt x="8890" y="186690"/>
                      <a:pt x="13970" y="158750"/>
                      <a:pt x="26670" y="146050"/>
                    </a:cubicBezTo>
                    <a:cubicBezTo>
                      <a:pt x="38100" y="133350"/>
                      <a:pt x="66040" y="124460"/>
                      <a:pt x="82550" y="127000"/>
                    </a:cubicBezTo>
                    <a:cubicBezTo>
                      <a:pt x="100330" y="129540"/>
                      <a:pt x="121920" y="148590"/>
                      <a:pt x="129540" y="162560"/>
                    </a:cubicBezTo>
                    <a:cubicBezTo>
                      <a:pt x="137160" y="173990"/>
                      <a:pt x="137160" y="190500"/>
                      <a:pt x="134620" y="203200"/>
                    </a:cubicBezTo>
                    <a:cubicBezTo>
                      <a:pt x="132080" y="215900"/>
                      <a:pt x="124460" y="229870"/>
                      <a:pt x="113030" y="237490"/>
                    </a:cubicBezTo>
                    <a:cubicBezTo>
                      <a:pt x="100330" y="247650"/>
                      <a:pt x="71120" y="254000"/>
                      <a:pt x="55880" y="250190"/>
                    </a:cubicBezTo>
                    <a:cubicBezTo>
                      <a:pt x="41910" y="247650"/>
                      <a:pt x="29210" y="237490"/>
                      <a:pt x="21590" y="227330"/>
                    </a:cubicBezTo>
                    <a:cubicBezTo>
                      <a:pt x="13970" y="217170"/>
                      <a:pt x="12700" y="207010"/>
                      <a:pt x="8890" y="189230"/>
                    </a:cubicBezTo>
                    <a:cubicBezTo>
                      <a:pt x="3810" y="158750"/>
                      <a:pt x="0" y="81280"/>
                      <a:pt x="5080" y="53340"/>
                    </a:cubicBezTo>
                    <a:cubicBezTo>
                      <a:pt x="7620" y="40640"/>
                      <a:pt x="10160" y="34290"/>
                      <a:pt x="16510" y="25400"/>
                    </a:cubicBezTo>
                    <a:cubicBezTo>
                      <a:pt x="22860" y="17780"/>
                      <a:pt x="30480" y="10160"/>
                      <a:pt x="40640" y="6350"/>
                    </a:cubicBezTo>
                    <a:cubicBezTo>
                      <a:pt x="52070" y="1270"/>
                      <a:pt x="72390" y="0"/>
                      <a:pt x="85090" y="2540"/>
                    </a:cubicBezTo>
                    <a:cubicBezTo>
                      <a:pt x="95250" y="5080"/>
                      <a:pt x="104140" y="10160"/>
                      <a:pt x="111760" y="17780"/>
                    </a:cubicBezTo>
                    <a:cubicBezTo>
                      <a:pt x="120650" y="27940"/>
                      <a:pt x="130810" y="58420"/>
                      <a:pt x="130810" y="58420"/>
                    </a:cubicBezTo>
                  </a:path>
                </a:pathLst>
              </a:custGeom>
              <a:solidFill>
                <a:srgbClr val="F4D834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28" id="28"/>
            <p:cNvGrpSpPr/>
            <p:nvPr/>
          </p:nvGrpSpPr>
          <p:grpSpPr>
            <a:xfrm rot="0">
              <a:off x="2663579" y="3333279"/>
              <a:ext cx="291956" cy="354221"/>
              <a:chOff x="0" y="0"/>
              <a:chExt cx="267970" cy="32512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50800" y="49530"/>
                <a:ext cx="168910" cy="229870"/>
              </a:xfrm>
              <a:custGeom>
                <a:avLst/>
                <a:gdLst/>
                <a:ahLst/>
                <a:cxnLst/>
                <a:rect r="r" b="b" t="t" l="l"/>
                <a:pathLst>
                  <a:path h="229870" w="168910">
                    <a:moveTo>
                      <a:pt x="41910" y="179070"/>
                    </a:moveTo>
                    <a:cubicBezTo>
                      <a:pt x="0" y="52070"/>
                      <a:pt x="3810" y="39370"/>
                      <a:pt x="11430" y="29210"/>
                    </a:cubicBezTo>
                    <a:cubicBezTo>
                      <a:pt x="17780" y="19050"/>
                      <a:pt x="31750" y="8890"/>
                      <a:pt x="43180" y="5080"/>
                    </a:cubicBezTo>
                    <a:cubicBezTo>
                      <a:pt x="55880" y="0"/>
                      <a:pt x="71120" y="0"/>
                      <a:pt x="83820" y="3810"/>
                    </a:cubicBezTo>
                    <a:cubicBezTo>
                      <a:pt x="96520" y="7620"/>
                      <a:pt x="109220" y="17780"/>
                      <a:pt x="116840" y="27940"/>
                    </a:cubicBezTo>
                    <a:cubicBezTo>
                      <a:pt x="123190" y="39370"/>
                      <a:pt x="128270" y="54610"/>
                      <a:pt x="127000" y="67310"/>
                    </a:cubicBezTo>
                    <a:cubicBezTo>
                      <a:pt x="127000" y="80010"/>
                      <a:pt x="120650" y="95250"/>
                      <a:pt x="113030" y="105410"/>
                    </a:cubicBezTo>
                    <a:cubicBezTo>
                      <a:pt x="104140" y="115570"/>
                      <a:pt x="91440" y="124460"/>
                      <a:pt x="78740" y="127000"/>
                    </a:cubicBezTo>
                    <a:cubicBezTo>
                      <a:pt x="62230" y="128270"/>
                      <a:pt x="33020" y="123190"/>
                      <a:pt x="20320" y="110490"/>
                    </a:cubicBezTo>
                    <a:cubicBezTo>
                      <a:pt x="7620" y="99060"/>
                      <a:pt x="0" y="71120"/>
                      <a:pt x="1270" y="54610"/>
                    </a:cubicBezTo>
                    <a:cubicBezTo>
                      <a:pt x="2540" y="40640"/>
                      <a:pt x="10160" y="27940"/>
                      <a:pt x="20320" y="19050"/>
                    </a:cubicBezTo>
                    <a:cubicBezTo>
                      <a:pt x="29210" y="10160"/>
                      <a:pt x="43180" y="1270"/>
                      <a:pt x="57150" y="1270"/>
                    </a:cubicBezTo>
                    <a:cubicBezTo>
                      <a:pt x="73660" y="1270"/>
                      <a:pt x="96520" y="7620"/>
                      <a:pt x="111760" y="22860"/>
                    </a:cubicBezTo>
                    <a:cubicBezTo>
                      <a:pt x="135890" y="46990"/>
                      <a:pt x="162560" y="119380"/>
                      <a:pt x="166370" y="151130"/>
                    </a:cubicBezTo>
                    <a:cubicBezTo>
                      <a:pt x="168910" y="168910"/>
                      <a:pt x="166370" y="182880"/>
                      <a:pt x="160020" y="195580"/>
                    </a:cubicBezTo>
                    <a:cubicBezTo>
                      <a:pt x="152400" y="208280"/>
                      <a:pt x="138430" y="219710"/>
                      <a:pt x="125730" y="224790"/>
                    </a:cubicBezTo>
                    <a:cubicBezTo>
                      <a:pt x="111760" y="229870"/>
                      <a:pt x="93980" y="229870"/>
                      <a:pt x="80010" y="223520"/>
                    </a:cubicBezTo>
                    <a:cubicBezTo>
                      <a:pt x="64770" y="215900"/>
                      <a:pt x="41910" y="179070"/>
                      <a:pt x="41910" y="179070"/>
                    </a:cubicBezTo>
                  </a:path>
                </a:pathLst>
              </a:custGeom>
              <a:solidFill>
                <a:srgbClr val="F4D834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30" id="30"/>
            <p:cNvGrpSpPr/>
            <p:nvPr/>
          </p:nvGrpSpPr>
          <p:grpSpPr>
            <a:xfrm rot="0">
              <a:off x="678002" y="0"/>
              <a:ext cx="1441792" cy="2176525"/>
              <a:chOff x="0" y="0"/>
              <a:chExt cx="1323340" cy="1997710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50800" y="43180"/>
                <a:ext cx="1225550" cy="1908810"/>
              </a:xfrm>
              <a:custGeom>
                <a:avLst/>
                <a:gdLst/>
                <a:ahLst/>
                <a:cxnLst/>
                <a:rect r="r" b="b" t="t" l="l"/>
                <a:pathLst>
                  <a:path h="1908810" w="1225550">
                    <a:moveTo>
                      <a:pt x="97790" y="1579880"/>
                    </a:moveTo>
                    <a:cubicBezTo>
                      <a:pt x="416560" y="1808480"/>
                      <a:pt x="421640" y="1817370"/>
                      <a:pt x="424180" y="1831340"/>
                    </a:cubicBezTo>
                    <a:cubicBezTo>
                      <a:pt x="426720" y="1845310"/>
                      <a:pt x="422910" y="1863090"/>
                      <a:pt x="415290" y="1875790"/>
                    </a:cubicBezTo>
                    <a:cubicBezTo>
                      <a:pt x="407670" y="1887220"/>
                      <a:pt x="393700" y="1898650"/>
                      <a:pt x="379730" y="1902460"/>
                    </a:cubicBezTo>
                    <a:cubicBezTo>
                      <a:pt x="365760" y="1907540"/>
                      <a:pt x="346710" y="1908810"/>
                      <a:pt x="335280" y="1899920"/>
                    </a:cubicBezTo>
                    <a:cubicBezTo>
                      <a:pt x="318770" y="1887220"/>
                      <a:pt x="312420" y="1846580"/>
                      <a:pt x="306070" y="1821180"/>
                    </a:cubicBezTo>
                    <a:cubicBezTo>
                      <a:pt x="298450" y="1795780"/>
                      <a:pt x="292100" y="1776730"/>
                      <a:pt x="292100" y="1746250"/>
                    </a:cubicBezTo>
                    <a:cubicBezTo>
                      <a:pt x="290830" y="1701800"/>
                      <a:pt x="299720" y="1628140"/>
                      <a:pt x="316230" y="1577340"/>
                    </a:cubicBezTo>
                    <a:cubicBezTo>
                      <a:pt x="330200" y="1532890"/>
                      <a:pt x="355600" y="1490980"/>
                      <a:pt x="377190" y="1455420"/>
                    </a:cubicBezTo>
                    <a:cubicBezTo>
                      <a:pt x="394970" y="1427480"/>
                      <a:pt x="402590" y="1414780"/>
                      <a:pt x="431800" y="1383030"/>
                    </a:cubicBezTo>
                    <a:cubicBezTo>
                      <a:pt x="501650" y="1308100"/>
                      <a:pt x="735330" y="1129030"/>
                      <a:pt x="820420" y="1033780"/>
                    </a:cubicBezTo>
                    <a:cubicBezTo>
                      <a:pt x="868680" y="979170"/>
                      <a:pt x="889000" y="946150"/>
                      <a:pt x="920750" y="891540"/>
                    </a:cubicBezTo>
                    <a:cubicBezTo>
                      <a:pt x="960120" y="826770"/>
                      <a:pt x="1003300" y="749300"/>
                      <a:pt x="1031240" y="668020"/>
                    </a:cubicBezTo>
                    <a:cubicBezTo>
                      <a:pt x="1062990" y="580390"/>
                      <a:pt x="1089660" y="462280"/>
                      <a:pt x="1094740" y="383540"/>
                    </a:cubicBezTo>
                    <a:cubicBezTo>
                      <a:pt x="1098550" y="327660"/>
                      <a:pt x="1093470" y="279400"/>
                      <a:pt x="1082040" y="241300"/>
                    </a:cubicBezTo>
                    <a:cubicBezTo>
                      <a:pt x="1073150" y="212090"/>
                      <a:pt x="1059180" y="187960"/>
                      <a:pt x="1043940" y="167640"/>
                    </a:cubicBezTo>
                    <a:cubicBezTo>
                      <a:pt x="1029970" y="151130"/>
                      <a:pt x="1014730" y="125730"/>
                      <a:pt x="994410" y="127000"/>
                    </a:cubicBezTo>
                    <a:cubicBezTo>
                      <a:pt x="957580" y="128270"/>
                      <a:pt x="890270" y="224790"/>
                      <a:pt x="845820" y="275590"/>
                    </a:cubicBezTo>
                    <a:cubicBezTo>
                      <a:pt x="806450" y="321310"/>
                      <a:pt x="775970" y="363220"/>
                      <a:pt x="739140" y="415290"/>
                    </a:cubicBezTo>
                    <a:cubicBezTo>
                      <a:pt x="695960" y="478790"/>
                      <a:pt x="631190" y="577850"/>
                      <a:pt x="604520" y="628650"/>
                    </a:cubicBezTo>
                    <a:cubicBezTo>
                      <a:pt x="591820" y="655320"/>
                      <a:pt x="588010" y="664210"/>
                      <a:pt x="580390" y="690880"/>
                    </a:cubicBezTo>
                    <a:cubicBezTo>
                      <a:pt x="565150" y="740410"/>
                      <a:pt x="548640" y="825500"/>
                      <a:pt x="534670" y="908050"/>
                    </a:cubicBezTo>
                    <a:cubicBezTo>
                      <a:pt x="516890" y="1013460"/>
                      <a:pt x="513080" y="1221740"/>
                      <a:pt x="488950" y="1275080"/>
                    </a:cubicBezTo>
                    <a:cubicBezTo>
                      <a:pt x="481330" y="1292860"/>
                      <a:pt x="474980" y="1300480"/>
                      <a:pt x="463550" y="1306830"/>
                    </a:cubicBezTo>
                    <a:cubicBezTo>
                      <a:pt x="448310" y="1314450"/>
                      <a:pt x="419100" y="1315720"/>
                      <a:pt x="403860" y="1310640"/>
                    </a:cubicBezTo>
                    <a:cubicBezTo>
                      <a:pt x="391160" y="1305560"/>
                      <a:pt x="381000" y="1294130"/>
                      <a:pt x="374650" y="1282700"/>
                    </a:cubicBezTo>
                    <a:cubicBezTo>
                      <a:pt x="368300" y="1271270"/>
                      <a:pt x="364490" y="1256030"/>
                      <a:pt x="367030" y="1242060"/>
                    </a:cubicBezTo>
                    <a:cubicBezTo>
                      <a:pt x="372110" y="1226820"/>
                      <a:pt x="388620" y="1202690"/>
                      <a:pt x="403860" y="1195070"/>
                    </a:cubicBezTo>
                    <a:cubicBezTo>
                      <a:pt x="415290" y="1188720"/>
                      <a:pt x="431800" y="1187450"/>
                      <a:pt x="443230" y="1189990"/>
                    </a:cubicBezTo>
                    <a:cubicBezTo>
                      <a:pt x="455930" y="1192530"/>
                      <a:pt x="471170" y="1200150"/>
                      <a:pt x="478790" y="1211580"/>
                    </a:cubicBezTo>
                    <a:cubicBezTo>
                      <a:pt x="487680" y="1224280"/>
                      <a:pt x="496570" y="1252220"/>
                      <a:pt x="491490" y="1268730"/>
                    </a:cubicBezTo>
                    <a:cubicBezTo>
                      <a:pt x="486410" y="1286510"/>
                      <a:pt x="467360" y="1306830"/>
                      <a:pt x="450850" y="1311910"/>
                    </a:cubicBezTo>
                    <a:cubicBezTo>
                      <a:pt x="434340" y="1318260"/>
                      <a:pt x="406400" y="1313180"/>
                      <a:pt x="392430" y="1303020"/>
                    </a:cubicBezTo>
                    <a:cubicBezTo>
                      <a:pt x="378460" y="1292860"/>
                      <a:pt x="370840" y="1276350"/>
                      <a:pt x="367030" y="1249680"/>
                    </a:cubicBezTo>
                    <a:cubicBezTo>
                      <a:pt x="355600" y="1181100"/>
                      <a:pt x="393700" y="984250"/>
                      <a:pt x="411480" y="875030"/>
                    </a:cubicBezTo>
                    <a:cubicBezTo>
                      <a:pt x="426720" y="787400"/>
                      <a:pt x="440690" y="707390"/>
                      <a:pt x="463550" y="641350"/>
                    </a:cubicBezTo>
                    <a:cubicBezTo>
                      <a:pt x="481330" y="588010"/>
                      <a:pt x="502920" y="549910"/>
                      <a:pt x="528320" y="505460"/>
                    </a:cubicBezTo>
                    <a:cubicBezTo>
                      <a:pt x="553720" y="458470"/>
                      <a:pt x="580390" y="419100"/>
                      <a:pt x="618490" y="367030"/>
                    </a:cubicBezTo>
                    <a:cubicBezTo>
                      <a:pt x="673100" y="292100"/>
                      <a:pt x="767080" y="167640"/>
                      <a:pt x="833120" y="104140"/>
                    </a:cubicBezTo>
                    <a:cubicBezTo>
                      <a:pt x="877570" y="60960"/>
                      <a:pt x="920750" y="22860"/>
                      <a:pt x="958850" y="8890"/>
                    </a:cubicBezTo>
                    <a:cubicBezTo>
                      <a:pt x="984250" y="0"/>
                      <a:pt x="1007110" y="2540"/>
                      <a:pt x="1028700" y="7620"/>
                    </a:cubicBezTo>
                    <a:cubicBezTo>
                      <a:pt x="1050290" y="11430"/>
                      <a:pt x="1069340" y="17780"/>
                      <a:pt x="1089660" y="34290"/>
                    </a:cubicBezTo>
                    <a:cubicBezTo>
                      <a:pt x="1121410" y="58420"/>
                      <a:pt x="1168400" y="121920"/>
                      <a:pt x="1187450" y="160020"/>
                    </a:cubicBezTo>
                    <a:cubicBezTo>
                      <a:pt x="1201420" y="186690"/>
                      <a:pt x="1205230" y="205740"/>
                      <a:pt x="1211580" y="234950"/>
                    </a:cubicBezTo>
                    <a:cubicBezTo>
                      <a:pt x="1219200" y="276860"/>
                      <a:pt x="1225550" y="328930"/>
                      <a:pt x="1221740" y="387350"/>
                    </a:cubicBezTo>
                    <a:cubicBezTo>
                      <a:pt x="1215390" y="471170"/>
                      <a:pt x="1188720" y="595630"/>
                      <a:pt x="1158240" y="689610"/>
                    </a:cubicBezTo>
                    <a:cubicBezTo>
                      <a:pt x="1130300" y="774700"/>
                      <a:pt x="1092200" y="855980"/>
                      <a:pt x="1051560" y="929640"/>
                    </a:cubicBezTo>
                    <a:cubicBezTo>
                      <a:pt x="1013460" y="995680"/>
                      <a:pt x="965200" y="1060450"/>
                      <a:pt x="923290" y="1111250"/>
                    </a:cubicBezTo>
                    <a:cubicBezTo>
                      <a:pt x="887730" y="1151890"/>
                      <a:pt x="862330" y="1177290"/>
                      <a:pt x="819150" y="1216660"/>
                    </a:cubicBezTo>
                    <a:cubicBezTo>
                      <a:pt x="759460" y="1271270"/>
                      <a:pt x="650240" y="1346200"/>
                      <a:pt x="591820" y="1402080"/>
                    </a:cubicBezTo>
                    <a:cubicBezTo>
                      <a:pt x="548640" y="1442720"/>
                      <a:pt x="516890" y="1473200"/>
                      <a:pt x="488950" y="1515110"/>
                    </a:cubicBezTo>
                    <a:cubicBezTo>
                      <a:pt x="462280" y="1555750"/>
                      <a:pt x="436880" y="1597660"/>
                      <a:pt x="425450" y="1648460"/>
                    </a:cubicBezTo>
                    <a:cubicBezTo>
                      <a:pt x="410210" y="1708150"/>
                      <a:pt x="433070" y="1852930"/>
                      <a:pt x="421640" y="1855470"/>
                    </a:cubicBezTo>
                    <a:cubicBezTo>
                      <a:pt x="414020" y="1856740"/>
                      <a:pt x="386080" y="1785620"/>
                      <a:pt x="388620" y="1784350"/>
                    </a:cubicBezTo>
                    <a:cubicBezTo>
                      <a:pt x="389890" y="1783080"/>
                      <a:pt x="419100" y="1816100"/>
                      <a:pt x="424180" y="1831340"/>
                    </a:cubicBezTo>
                    <a:cubicBezTo>
                      <a:pt x="426720" y="1841500"/>
                      <a:pt x="425450" y="1851660"/>
                      <a:pt x="421640" y="1861820"/>
                    </a:cubicBezTo>
                    <a:cubicBezTo>
                      <a:pt x="416560" y="1873250"/>
                      <a:pt x="406400" y="1889760"/>
                      <a:pt x="393700" y="1897380"/>
                    </a:cubicBezTo>
                    <a:cubicBezTo>
                      <a:pt x="378460" y="1905000"/>
                      <a:pt x="360680" y="1907540"/>
                      <a:pt x="335280" y="1899920"/>
                    </a:cubicBezTo>
                    <a:cubicBezTo>
                      <a:pt x="269240" y="1880870"/>
                      <a:pt x="57150" y="1727200"/>
                      <a:pt x="17780" y="1677670"/>
                    </a:cubicBezTo>
                    <a:cubicBezTo>
                      <a:pt x="3810" y="1661160"/>
                      <a:pt x="1270" y="1651000"/>
                      <a:pt x="0" y="1635760"/>
                    </a:cubicBezTo>
                    <a:cubicBezTo>
                      <a:pt x="0" y="1621790"/>
                      <a:pt x="6350" y="1604010"/>
                      <a:pt x="15240" y="1593850"/>
                    </a:cubicBezTo>
                    <a:cubicBezTo>
                      <a:pt x="24130" y="1582420"/>
                      <a:pt x="39370" y="1573530"/>
                      <a:pt x="53340" y="1570990"/>
                    </a:cubicBezTo>
                    <a:cubicBezTo>
                      <a:pt x="67310" y="1568450"/>
                      <a:pt x="97790" y="1579880"/>
                      <a:pt x="97790" y="1579880"/>
                    </a:cubicBezTo>
                  </a:path>
                </a:pathLst>
              </a:custGeom>
              <a:solidFill>
                <a:srgbClr val="F4D834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32" id="32"/>
            <p:cNvGrpSpPr/>
            <p:nvPr/>
          </p:nvGrpSpPr>
          <p:grpSpPr>
            <a:xfrm rot="0">
              <a:off x="0" y="608818"/>
              <a:ext cx="982411" cy="1343551"/>
              <a:chOff x="0" y="0"/>
              <a:chExt cx="901700" cy="1233170"/>
            </a:xfrm>
          </p:grpSpPr>
          <p:sp>
            <p:nvSpPr>
              <p:cNvPr name="Freeform 33" id="33"/>
              <p:cNvSpPr/>
              <p:nvPr/>
            </p:nvSpPr>
            <p:spPr>
              <a:xfrm flipH="false" flipV="false" rot="0">
                <a:off x="48260" y="41910"/>
                <a:ext cx="805180" cy="1140460"/>
              </a:xfrm>
              <a:custGeom>
                <a:avLst/>
                <a:gdLst/>
                <a:ahLst/>
                <a:cxnLst/>
                <a:rect r="r" b="b" t="t" l="l"/>
                <a:pathLst>
                  <a:path h="1140460" w="805180">
                    <a:moveTo>
                      <a:pt x="651510" y="1127760"/>
                    </a:moveTo>
                    <a:cubicBezTo>
                      <a:pt x="316230" y="853440"/>
                      <a:pt x="266700" y="811530"/>
                      <a:pt x="220980" y="755650"/>
                    </a:cubicBezTo>
                    <a:cubicBezTo>
                      <a:pt x="173990" y="697230"/>
                      <a:pt x="129540" y="624840"/>
                      <a:pt x="97790" y="562610"/>
                    </a:cubicBezTo>
                    <a:cubicBezTo>
                      <a:pt x="71120" y="509270"/>
                      <a:pt x="50800" y="466090"/>
                      <a:pt x="35560" y="407670"/>
                    </a:cubicBezTo>
                    <a:cubicBezTo>
                      <a:pt x="16510" y="339090"/>
                      <a:pt x="0" y="232410"/>
                      <a:pt x="2540" y="177800"/>
                    </a:cubicBezTo>
                    <a:cubicBezTo>
                      <a:pt x="3810" y="147320"/>
                      <a:pt x="8890" y="128270"/>
                      <a:pt x="19050" y="106680"/>
                    </a:cubicBezTo>
                    <a:cubicBezTo>
                      <a:pt x="29210" y="83820"/>
                      <a:pt x="45720" y="60960"/>
                      <a:pt x="64770" y="44450"/>
                    </a:cubicBezTo>
                    <a:cubicBezTo>
                      <a:pt x="83820" y="27940"/>
                      <a:pt x="106680" y="15240"/>
                      <a:pt x="135890" y="8890"/>
                    </a:cubicBezTo>
                    <a:cubicBezTo>
                      <a:pt x="172720" y="0"/>
                      <a:pt x="226060" y="0"/>
                      <a:pt x="269240" y="11430"/>
                    </a:cubicBezTo>
                    <a:cubicBezTo>
                      <a:pt x="314960" y="25400"/>
                      <a:pt x="359410" y="55880"/>
                      <a:pt x="403860" y="92710"/>
                    </a:cubicBezTo>
                    <a:cubicBezTo>
                      <a:pt x="461010" y="138430"/>
                      <a:pt x="523240" y="208280"/>
                      <a:pt x="571500" y="274320"/>
                    </a:cubicBezTo>
                    <a:cubicBezTo>
                      <a:pt x="619760" y="342900"/>
                      <a:pt x="656590" y="422910"/>
                      <a:pt x="692150" y="496570"/>
                    </a:cubicBezTo>
                    <a:cubicBezTo>
                      <a:pt x="725170" y="563880"/>
                      <a:pt x="759460" y="636270"/>
                      <a:pt x="778510" y="697230"/>
                    </a:cubicBezTo>
                    <a:cubicBezTo>
                      <a:pt x="792480" y="745490"/>
                      <a:pt x="805180" y="798830"/>
                      <a:pt x="802640" y="830580"/>
                    </a:cubicBezTo>
                    <a:cubicBezTo>
                      <a:pt x="801370" y="847090"/>
                      <a:pt x="797560" y="858520"/>
                      <a:pt x="789940" y="868680"/>
                    </a:cubicBezTo>
                    <a:cubicBezTo>
                      <a:pt x="782320" y="878840"/>
                      <a:pt x="769620" y="889000"/>
                      <a:pt x="755650" y="891540"/>
                    </a:cubicBezTo>
                    <a:cubicBezTo>
                      <a:pt x="740410" y="895350"/>
                      <a:pt x="711200" y="889000"/>
                      <a:pt x="698500" y="878840"/>
                    </a:cubicBezTo>
                    <a:cubicBezTo>
                      <a:pt x="687070" y="871220"/>
                      <a:pt x="679450" y="857250"/>
                      <a:pt x="676910" y="844550"/>
                    </a:cubicBezTo>
                    <a:cubicBezTo>
                      <a:pt x="674370" y="831850"/>
                      <a:pt x="675640" y="815340"/>
                      <a:pt x="680720" y="803910"/>
                    </a:cubicBezTo>
                    <a:cubicBezTo>
                      <a:pt x="687070" y="792480"/>
                      <a:pt x="695960" y="779780"/>
                      <a:pt x="708660" y="774700"/>
                    </a:cubicBezTo>
                    <a:cubicBezTo>
                      <a:pt x="723900" y="768350"/>
                      <a:pt x="753110" y="765810"/>
                      <a:pt x="768350" y="774700"/>
                    </a:cubicBezTo>
                    <a:cubicBezTo>
                      <a:pt x="783590" y="782320"/>
                      <a:pt x="800100" y="806450"/>
                      <a:pt x="801370" y="822960"/>
                    </a:cubicBezTo>
                    <a:cubicBezTo>
                      <a:pt x="803910" y="840740"/>
                      <a:pt x="793750" y="867410"/>
                      <a:pt x="779780" y="878840"/>
                    </a:cubicBezTo>
                    <a:cubicBezTo>
                      <a:pt x="767080" y="890270"/>
                      <a:pt x="737870" y="895350"/>
                      <a:pt x="722630" y="891540"/>
                    </a:cubicBezTo>
                    <a:cubicBezTo>
                      <a:pt x="708660" y="889000"/>
                      <a:pt x="698500" y="882650"/>
                      <a:pt x="688340" y="868680"/>
                    </a:cubicBezTo>
                    <a:cubicBezTo>
                      <a:pt x="669290" y="842010"/>
                      <a:pt x="668020" y="770890"/>
                      <a:pt x="646430" y="711200"/>
                    </a:cubicBezTo>
                    <a:cubicBezTo>
                      <a:pt x="618490" y="632460"/>
                      <a:pt x="562610" y="510540"/>
                      <a:pt x="523240" y="439420"/>
                    </a:cubicBezTo>
                    <a:cubicBezTo>
                      <a:pt x="496570" y="389890"/>
                      <a:pt x="474980" y="355600"/>
                      <a:pt x="445770" y="318770"/>
                    </a:cubicBezTo>
                    <a:cubicBezTo>
                      <a:pt x="417830" y="280670"/>
                      <a:pt x="382270" y="242570"/>
                      <a:pt x="350520" y="213360"/>
                    </a:cubicBezTo>
                    <a:cubicBezTo>
                      <a:pt x="326390" y="190500"/>
                      <a:pt x="302260" y="171450"/>
                      <a:pt x="278130" y="157480"/>
                    </a:cubicBezTo>
                    <a:cubicBezTo>
                      <a:pt x="257810" y="144780"/>
                      <a:pt x="237490" y="133350"/>
                      <a:pt x="215900" y="130810"/>
                    </a:cubicBezTo>
                    <a:cubicBezTo>
                      <a:pt x="194310" y="128270"/>
                      <a:pt x="161290" y="128270"/>
                      <a:pt x="147320" y="140970"/>
                    </a:cubicBezTo>
                    <a:cubicBezTo>
                      <a:pt x="133350" y="153670"/>
                      <a:pt x="130810" y="179070"/>
                      <a:pt x="129540" y="204470"/>
                    </a:cubicBezTo>
                    <a:cubicBezTo>
                      <a:pt x="127000" y="241300"/>
                      <a:pt x="138430" y="293370"/>
                      <a:pt x="149860" y="339090"/>
                    </a:cubicBezTo>
                    <a:cubicBezTo>
                      <a:pt x="162560" y="389890"/>
                      <a:pt x="180340" y="439420"/>
                      <a:pt x="205740" y="491490"/>
                    </a:cubicBezTo>
                    <a:cubicBezTo>
                      <a:pt x="236220" y="553720"/>
                      <a:pt x="264160" y="615950"/>
                      <a:pt x="323850" y="684530"/>
                    </a:cubicBezTo>
                    <a:cubicBezTo>
                      <a:pt x="415290" y="793750"/>
                      <a:pt x="709930" y="980440"/>
                      <a:pt x="745490" y="1047750"/>
                    </a:cubicBezTo>
                    <a:cubicBezTo>
                      <a:pt x="755650" y="1066800"/>
                      <a:pt x="753110" y="1079500"/>
                      <a:pt x="750570" y="1093470"/>
                    </a:cubicBezTo>
                    <a:cubicBezTo>
                      <a:pt x="746760" y="1106170"/>
                      <a:pt x="734060" y="1121410"/>
                      <a:pt x="723900" y="1129030"/>
                    </a:cubicBezTo>
                    <a:cubicBezTo>
                      <a:pt x="715010" y="1135380"/>
                      <a:pt x="706120" y="1139190"/>
                      <a:pt x="694690" y="1139190"/>
                    </a:cubicBezTo>
                    <a:cubicBezTo>
                      <a:pt x="681990" y="1140460"/>
                      <a:pt x="651510" y="1127760"/>
                      <a:pt x="651510" y="1127760"/>
                    </a:cubicBezTo>
                  </a:path>
                </a:pathLst>
              </a:custGeom>
              <a:solidFill>
                <a:srgbClr val="F4D834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34" id="34"/>
            <p:cNvGrpSpPr/>
            <p:nvPr/>
          </p:nvGrpSpPr>
          <p:grpSpPr>
            <a:xfrm rot="0">
              <a:off x="635108" y="27674"/>
              <a:ext cx="671084" cy="1683936"/>
              <a:chOff x="0" y="0"/>
              <a:chExt cx="615950" cy="1545590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44450" y="45720"/>
                <a:ext cx="537210" cy="1450340"/>
              </a:xfrm>
              <a:custGeom>
                <a:avLst/>
                <a:gdLst/>
                <a:ahLst/>
                <a:cxnLst/>
                <a:rect r="r" b="b" t="t" l="l"/>
                <a:pathLst>
                  <a:path h="1450340" w="537210">
                    <a:moveTo>
                      <a:pt x="143510" y="1400810"/>
                    </a:moveTo>
                    <a:cubicBezTo>
                      <a:pt x="55880" y="1036320"/>
                      <a:pt x="64770" y="976630"/>
                      <a:pt x="57150" y="896620"/>
                    </a:cubicBezTo>
                    <a:cubicBezTo>
                      <a:pt x="46990" y="793750"/>
                      <a:pt x="13970" y="659130"/>
                      <a:pt x="6350" y="549910"/>
                    </a:cubicBezTo>
                    <a:cubicBezTo>
                      <a:pt x="0" y="452120"/>
                      <a:pt x="1270" y="347980"/>
                      <a:pt x="8890" y="270510"/>
                    </a:cubicBezTo>
                    <a:cubicBezTo>
                      <a:pt x="15240" y="213360"/>
                      <a:pt x="22860" y="162560"/>
                      <a:pt x="40640" y="123190"/>
                    </a:cubicBezTo>
                    <a:cubicBezTo>
                      <a:pt x="54610" y="92710"/>
                      <a:pt x="74930" y="67310"/>
                      <a:pt x="96520" y="48260"/>
                    </a:cubicBezTo>
                    <a:cubicBezTo>
                      <a:pt x="116840" y="29210"/>
                      <a:pt x="139700" y="15240"/>
                      <a:pt x="165100" y="7620"/>
                    </a:cubicBezTo>
                    <a:cubicBezTo>
                      <a:pt x="190500" y="0"/>
                      <a:pt x="222250" y="0"/>
                      <a:pt x="248920" y="5080"/>
                    </a:cubicBezTo>
                    <a:cubicBezTo>
                      <a:pt x="275590" y="10160"/>
                      <a:pt x="304800" y="24130"/>
                      <a:pt x="326390" y="40640"/>
                    </a:cubicBezTo>
                    <a:cubicBezTo>
                      <a:pt x="345440" y="54610"/>
                      <a:pt x="359410" y="72390"/>
                      <a:pt x="373380" y="95250"/>
                    </a:cubicBezTo>
                    <a:cubicBezTo>
                      <a:pt x="393700" y="129540"/>
                      <a:pt x="411480" y="180340"/>
                      <a:pt x="426720" y="228600"/>
                    </a:cubicBezTo>
                    <a:cubicBezTo>
                      <a:pt x="444500" y="281940"/>
                      <a:pt x="454660" y="334010"/>
                      <a:pt x="467360" y="402590"/>
                    </a:cubicBezTo>
                    <a:cubicBezTo>
                      <a:pt x="485140" y="502920"/>
                      <a:pt x="505460" y="645160"/>
                      <a:pt x="514350" y="774700"/>
                    </a:cubicBezTo>
                    <a:cubicBezTo>
                      <a:pt x="523240" y="913130"/>
                      <a:pt x="537210" y="1135380"/>
                      <a:pt x="519430" y="1209040"/>
                    </a:cubicBezTo>
                    <a:cubicBezTo>
                      <a:pt x="513080" y="1236980"/>
                      <a:pt x="504190" y="1252220"/>
                      <a:pt x="491490" y="1262380"/>
                    </a:cubicBezTo>
                    <a:cubicBezTo>
                      <a:pt x="481330" y="1270000"/>
                      <a:pt x="464820" y="1273810"/>
                      <a:pt x="452120" y="1272540"/>
                    </a:cubicBezTo>
                    <a:cubicBezTo>
                      <a:pt x="439420" y="1272540"/>
                      <a:pt x="424180" y="1266190"/>
                      <a:pt x="415290" y="1257300"/>
                    </a:cubicBezTo>
                    <a:cubicBezTo>
                      <a:pt x="405130" y="1249680"/>
                      <a:pt x="396240" y="1235710"/>
                      <a:pt x="393700" y="1223010"/>
                    </a:cubicBezTo>
                    <a:cubicBezTo>
                      <a:pt x="391160" y="1210310"/>
                      <a:pt x="391160" y="1195070"/>
                      <a:pt x="398780" y="1182370"/>
                    </a:cubicBezTo>
                    <a:cubicBezTo>
                      <a:pt x="406400" y="1168400"/>
                      <a:pt x="427990" y="1149350"/>
                      <a:pt x="445770" y="1146810"/>
                    </a:cubicBezTo>
                    <a:cubicBezTo>
                      <a:pt x="463550" y="1144270"/>
                      <a:pt x="490220" y="1153160"/>
                      <a:pt x="501650" y="1165860"/>
                    </a:cubicBezTo>
                    <a:cubicBezTo>
                      <a:pt x="514350" y="1178560"/>
                      <a:pt x="520700" y="1206500"/>
                      <a:pt x="518160" y="1223010"/>
                    </a:cubicBezTo>
                    <a:cubicBezTo>
                      <a:pt x="515620" y="1236980"/>
                      <a:pt x="506730" y="1249680"/>
                      <a:pt x="496570" y="1257300"/>
                    </a:cubicBezTo>
                    <a:cubicBezTo>
                      <a:pt x="487680" y="1266190"/>
                      <a:pt x="472440" y="1272540"/>
                      <a:pt x="459740" y="1272540"/>
                    </a:cubicBezTo>
                    <a:cubicBezTo>
                      <a:pt x="447040" y="1273810"/>
                      <a:pt x="430530" y="1268730"/>
                      <a:pt x="420370" y="1262380"/>
                    </a:cubicBezTo>
                    <a:cubicBezTo>
                      <a:pt x="410210" y="1254760"/>
                      <a:pt x="402590" y="1248410"/>
                      <a:pt x="396240" y="1229360"/>
                    </a:cubicBezTo>
                    <a:cubicBezTo>
                      <a:pt x="374650" y="1168400"/>
                      <a:pt x="397510" y="925830"/>
                      <a:pt x="387350" y="787400"/>
                    </a:cubicBezTo>
                    <a:cubicBezTo>
                      <a:pt x="378460" y="660400"/>
                      <a:pt x="361950" y="533400"/>
                      <a:pt x="342900" y="429260"/>
                    </a:cubicBezTo>
                    <a:cubicBezTo>
                      <a:pt x="327660" y="346710"/>
                      <a:pt x="309880" y="264160"/>
                      <a:pt x="289560" y="212090"/>
                    </a:cubicBezTo>
                    <a:cubicBezTo>
                      <a:pt x="278130" y="180340"/>
                      <a:pt x="270510" y="151130"/>
                      <a:pt x="251460" y="139700"/>
                    </a:cubicBezTo>
                    <a:cubicBezTo>
                      <a:pt x="233680" y="129540"/>
                      <a:pt x="199390" y="130810"/>
                      <a:pt x="182880" y="140970"/>
                    </a:cubicBezTo>
                    <a:cubicBezTo>
                      <a:pt x="166370" y="149860"/>
                      <a:pt x="158750" y="179070"/>
                      <a:pt x="151130" y="200660"/>
                    </a:cubicBezTo>
                    <a:cubicBezTo>
                      <a:pt x="143510" y="220980"/>
                      <a:pt x="139700" y="237490"/>
                      <a:pt x="137160" y="267970"/>
                    </a:cubicBezTo>
                    <a:cubicBezTo>
                      <a:pt x="129540" y="330200"/>
                      <a:pt x="127000" y="457200"/>
                      <a:pt x="134620" y="560070"/>
                    </a:cubicBezTo>
                    <a:cubicBezTo>
                      <a:pt x="142240" y="678180"/>
                      <a:pt x="181610" y="839470"/>
                      <a:pt x="187960" y="934720"/>
                    </a:cubicBezTo>
                    <a:cubicBezTo>
                      <a:pt x="191770" y="993140"/>
                      <a:pt x="181610" y="1021080"/>
                      <a:pt x="189230" y="1075690"/>
                    </a:cubicBezTo>
                    <a:cubicBezTo>
                      <a:pt x="199390" y="1159510"/>
                      <a:pt x="270510" y="1328420"/>
                      <a:pt x="267970" y="1384300"/>
                    </a:cubicBezTo>
                    <a:cubicBezTo>
                      <a:pt x="267970" y="1404620"/>
                      <a:pt x="261620" y="1416050"/>
                      <a:pt x="252730" y="1426210"/>
                    </a:cubicBezTo>
                    <a:cubicBezTo>
                      <a:pt x="243840" y="1437640"/>
                      <a:pt x="227330" y="1446530"/>
                      <a:pt x="213360" y="1447800"/>
                    </a:cubicBezTo>
                    <a:cubicBezTo>
                      <a:pt x="199390" y="1450340"/>
                      <a:pt x="181610" y="1445260"/>
                      <a:pt x="170180" y="1437640"/>
                    </a:cubicBezTo>
                    <a:cubicBezTo>
                      <a:pt x="157480" y="1430020"/>
                      <a:pt x="143510" y="1400810"/>
                      <a:pt x="143510" y="1400810"/>
                    </a:cubicBezTo>
                  </a:path>
                </a:pathLst>
              </a:custGeom>
              <a:solidFill>
                <a:srgbClr val="F4D834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36" id="36"/>
            <p:cNvGrpSpPr/>
            <p:nvPr/>
          </p:nvGrpSpPr>
          <p:grpSpPr>
            <a:xfrm rot="0">
              <a:off x="755488" y="1452862"/>
              <a:ext cx="240760" cy="249062"/>
              <a:chOff x="0" y="0"/>
              <a:chExt cx="220980" cy="228600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45720" y="49530"/>
                <a:ext cx="123190" cy="128270"/>
              </a:xfrm>
              <a:custGeom>
                <a:avLst/>
                <a:gdLst/>
                <a:ahLst/>
                <a:cxnLst/>
                <a:rect r="r" b="b" t="t" l="l"/>
                <a:pathLst>
                  <a:path h="128270" w="123190">
                    <a:moveTo>
                      <a:pt x="123190" y="44450"/>
                    </a:moveTo>
                    <a:cubicBezTo>
                      <a:pt x="107950" y="111760"/>
                      <a:pt x="97790" y="116840"/>
                      <a:pt x="88900" y="120650"/>
                    </a:cubicBezTo>
                    <a:cubicBezTo>
                      <a:pt x="80010" y="125730"/>
                      <a:pt x="69850" y="128270"/>
                      <a:pt x="59690" y="127000"/>
                    </a:cubicBezTo>
                    <a:cubicBezTo>
                      <a:pt x="44450" y="123190"/>
                      <a:pt x="17780" y="110490"/>
                      <a:pt x="8890" y="96520"/>
                    </a:cubicBezTo>
                    <a:cubicBezTo>
                      <a:pt x="0" y="81280"/>
                      <a:pt x="0" y="52070"/>
                      <a:pt x="5080" y="36830"/>
                    </a:cubicBezTo>
                    <a:cubicBezTo>
                      <a:pt x="8890" y="26670"/>
                      <a:pt x="16510" y="19050"/>
                      <a:pt x="24130" y="12700"/>
                    </a:cubicBezTo>
                    <a:cubicBezTo>
                      <a:pt x="31750" y="7620"/>
                      <a:pt x="40640" y="1270"/>
                      <a:pt x="52070" y="1270"/>
                    </a:cubicBezTo>
                    <a:cubicBezTo>
                      <a:pt x="67310" y="0"/>
                      <a:pt x="107950" y="17780"/>
                      <a:pt x="107950" y="17780"/>
                    </a:cubicBezTo>
                  </a:path>
                </a:pathLst>
              </a:custGeom>
              <a:solidFill>
                <a:srgbClr val="F4D834"/>
              </a:solidFill>
              <a:ln cap="sq">
                <a:noFill/>
                <a:prstDash val="solid"/>
                <a:miter/>
              </a:ln>
            </p:spPr>
          </p:sp>
        </p:grpSp>
      </p:grpSp>
      <p:grpSp>
        <p:nvGrpSpPr>
          <p:cNvPr name="Group 38" id="38"/>
          <p:cNvGrpSpPr/>
          <p:nvPr/>
        </p:nvGrpSpPr>
        <p:grpSpPr>
          <a:xfrm rot="0">
            <a:off x="7662862" y="4005262"/>
            <a:ext cx="4464368" cy="3133725"/>
            <a:chOff x="0" y="0"/>
            <a:chExt cx="5952490" cy="4178300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44450" y="39370"/>
              <a:ext cx="5862320" cy="4091940"/>
            </a:xfrm>
            <a:custGeom>
              <a:avLst/>
              <a:gdLst/>
              <a:ahLst/>
              <a:cxnLst/>
              <a:rect r="r" b="b" t="t" l="l"/>
              <a:pathLst>
                <a:path h="4091940" w="5862320">
                  <a:moveTo>
                    <a:pt x="10160" y="3948430"/>
                  </a:moveTo>
                  <a:cubicBezTo>
                    <a:pt x="384810" y="3119120"/>
                    <a:pt x="482600" y="2952750"/>
                    <a:pt x="572770" y="2799080"/>
                  </a:cubicBezTo>
                  <a:cubicBezTo>
                    <a:pt x="652780" y="2661920"/>
                    <a:pt x="735330" y="2531110"/>
                    <a:pt x="807720" y="2418080"/>
                  </a:cubicBezTo>
                  <a:cubicBezTo>
                    <a:pt x="867410" y="2326640"/>
                    <a:pt x="915670" y="2245360"/>
                    <a:pt x="976630" y="2171700"/>
                  </a:cubicBezTo>
                  <a:cubicBezTo>
                    <a:pt x="1033780" y="2103120"/>
                    <a:pt x="1094740" y="2039620"/>
                    <a:pt x="1159510" y="1988820"/>
                  </a:cubicBezTo>
                  <a:cubicBezTo>
                    <a:pt x="1219200" y="1940560"/>
                    <a:pt x="1280160" y="1906270"/>
                    <a:pt x="1347470" y="1868170"/>
                  </a:cubicBezTo>
                  <a:cubicBezTo>
                    <a:pt x="1419860" y="1827530"/>
                    <a:pt x="1502410" y="1781810"/>
                    <a:pt x="1578610" y="1752600"/>
                  </a:cubicBezTo>
                  <a:cubicBezTo>
                    <a:pt x="1651000" y="1725930"/>
                    <a:pt x="1714500" y="1711960"/>
                    <a:pt x="1793240" y="1696720"/>
                  </a:cubicBezTo>
                  <a:cubicBezTo>
                    <a:pt x="1885950" y="1678940"/>
                    <a:pt x="2004060" y="1664970"/>
                    <a:pt x="2104390" y="1659890"/>
                  </a:cubicBezTo>
                  <a:cubicBezTo>
                    <a:pt x="2198370" y="1653540"/>
                    <a:pt x="2284730" y="1647190"/>
                    <a:pt x="2377440" y="1661160"/>
                  </a:cubicBezTo>
                  <a:cubicBezTo>
                    <a:pt x="2477770" y="1675130"/>
                    <a:pt x="2588260" y="1710690"/>
                    <a:pt x="2680970" y="1748790"/>
                  </a:cubicBezTo>
                  <a:cubicBezTo>
                    <a:pt x="2766060" y="1784350"/>
                    <a:pt x="2833370" y="1822450"/>
                    <a:pt x="2915920" y="1875790"/>
                  </a:cubicBezTo>
                  <a:cubicBezTo>
                    <a:pt x="3018790" y="1943100"/>
                    <a:pt x="3159760" y="2040890"/>
                    <a:pt x="3242310" y="2133600"/>
                  </a:cubicBezTo>
                  <a:cubicBezTo>
                    <a:pt x="3312160" y="2209800"/>
                    <a:pt x="3365500" y="2306320"/>
                    <a:pt x="3397250" y="2377440"/>
                  </a:cubicBezTo>
                  <a:cubicBezTo>
                    <a:pt x="3420110" y="2429510"/>
                    <a:pt x="3425190" y="2467610"/>
                    <a:pt x="3435350" y="2517140"/>
                  </a:cubicBezTo>
                  <a:cubicBezTo>
                    <a:pt x="3446780" y="2574290"/>
                    <a:pt x="3454400" y="2631440"/>
                    <a:pt x="3458210" y="2701290"/>
                  </a:cubicBezTo>
                  <a:cubicBezTo>
                    <a:pt x="3463290" y="2790190"/>
                    <a:pt x="3486150" y="2936240"/>
                    <a:pt x="3455670" y="3007360"/>
                  </a:cubicBezTo>
                  <a:cubicBezTo>
                    <a:pt x="3432810" y="3058160"/>
                    <a:pt x="3385820" y="3096260"/>
                    <a:pt x="3341370" y="3111500"/>
                  </a:cubicBezTo>
                  <a:cubicBezTo>
                    <a:pt x="3295650" y="3128010"/>
                    <a:pt x="3232150" y="3120390"/>
                    <a:pt x="3180080" y="3098800"/>
                  </a:cubicBezTo>
                  <a:cubicBezTo>
                    <a:pt x="3120390" y="3074670"/>
                    <a:pt x="3053080" y="3003550"/>
                    <a:pt x="3011170" y="2956560"/>
                  </a:cubicBezTo>
                  <a:cubicBezTo>
                    <a:pt x="2979420" y="2919730"/>
                    <a:pt x="2964180" y="2885440"/>
                    <a:pt x="2942590" y="2846070"/>
                  </a:cubicBezTo>
                  <a:cubicBezTo>
                    <a:pt x="2919730" y="2802890"/>
                    <a:pt x="2894330" y="2762250"/>
                    <a:pt x="2879090" y="2707640"/>
                  </a:cubicBezTo>
                  <a:cubicBezTo>
                    <a:pt x="2858770" y="2636520"/>
                    <a:pt x="2856230" y="2538730"/>
                    <a:pt x="2851150" y="2451100"/>
                  </a:cubicBezTo>
                  <a:cubicBezTo>
                    <a:pt x="2844800" y="2363470"/>
                    <a:pt x="2834640" y="2282190"/>
                    <a:pt x="2846070" y="2181860"/>
                  </a:cubicBezTo>
                  <a:cubicBezTo>
                    <a:pt x="2862580" y="2048510"/>
                    <a:pt x="2917190" y="1870710"/>
                    <a:pt x="2966720" y="1724660"/>
                  </a:cubicBezTo>
                  <a:cubicBezTo>
                    <a:pt x="3014980" y="1582420"/>
                    <a:pt x="3075940" y="1443990"/>
                    <a:pt x="3139440" y="1314450"/>
                  </a:cubicBezTo>
                  <a:cubicBezTo>
                    <a:pt x="3199130" y="1192530"/>
                    <a:pt x="3266440" y="1069340"/>
                    <a:pt x="3332480" y="969010"/>
                  </a:cubicBezTo>
                  <a:cubicBezTo>
                    <a:pt x="3389630" y="883920"/>
                    <a:pt x="3435350" y="825500"/>
                    <a:pt x="3505200" y="748030"/>
                  </a:cubicBezTo>
                  <a:cubicBezTo>
                    <a:pt x="3594100" y="648970"/>
                    <a:pt x="3738880" y="505460"/>
                    <a:pt x="3831590" y="430530"/>
                  </a:cubicBezTo>
                  <a:cubicBezTo>
                    <a:pt x="3893820" y="381000"/>
                    <a:pt x="3939540" y="355600"/>
                    <a:pt x="3997960" y="321310"/>
                  </a:cubicBezTo>
                  <a:cubicBezTo>
                    <a:pt x="4058920" y="287020"/>
                    <a:pt x="4117340" y="257810"/>
                    <a:pt x="4189730" y="224790"/>
                  </a:cubicBezTo>
                  <a:cubicBezTo>
                    <a:pt x="4276090" y="185420"/>
                    <a:pt x="4401820" y="133350"/>
                    <a:pt x="4485640" y="104140"/>
                  </a:cubicBezTo>
                  <a:cubicBezTo>
                    <a:pt x="4544060" y="83820"/>
                    <a:pt x="4583430" y="71120"/>
                    <a:pt x="4639310" y="58420"/>
                  </a:cubicBezTo>
                  <a:cubicBezTo>
                    <a:pt x="4702810" y="44450"/>
                    <a:pt x="4768850" y="33020"/>
                    <a:pt x="4843780" y="25400"/>
                  </a:cubicBezTo>
                  <a:cubicBezTo>
                    <a:pt x="4936490" y="16510"/>
                    <a:pt x="5046980" y="0"/>
                    <a:pt x="5154930" y="11430"/>
                  </a:cubicBezTo>
                  <a:cubicBezTo>
                    <a:pt x="5275580" y="25400"/>
                    <a:pt x="5422900" y="66040"/>
                    <a:pt x="5533390" y="113030"/>
                  </a:cubicBezTo>
                  <a:cubicBezTo>
                    <a:pt x="5629910" y="153670"/>
                    <a:pt x="5777230" y="276860"/>
                    <a:pt x="5788660" y="266700"/>
                  </a:cubicBezTo>
                  <a:cubicBezTo>
                    <a:pt x="5792470" y="264160"/>
                    <a:pt x="5777230" y="245110"/>
                    <a:pt x="5778500" y="242570"/>
                  </a:cubicBezTo>
                  <a:cubicBezTo>
                    <a:pt x="5782310" y="240030"/>
                    <a:pt x="5803900" y="252730"/>
                    <a:pt x="5814060" y="262890"/>
                  </a:cubicBezTo>
                  <a:cubicBezTo>
                    <a:pt x="5830570" y="279400"/>
                    <a:pt x="5850890" y="307340"/>
                    <a:pt x="5857240" y="332740"/>
                  </a:cubicBezTo>
                  <a:cubicBezTo>
                    <a:pt x="5862320" y="358140"/>
                    <a:pt x="5859780" y="389890"/>
                    <a:pt x="5848350" y="414020"/>
                  </a:cubicBezTo>
                  <a:cubicBezTo>
                    <a:pt x="5838190" y="436880"/>
                    <a:pt x="5815330" y="461010"/>
                    <a:pt x="5792470" y="473710"/>
                  </a:cubicBezTo>
                  <a:cubicBezTo>
                    <a:pt x="5770880" y="485140"/>
                    <a:pt x="5737860" y="490220"/>
                    <a:pt x="5712460" y="486410"/>
                  </a:cubicBezTo>
                  <a:cubicBezTo>
                    <a:pt x="5687060" y="482600"/>
                    <a:pt x="5657850" y="463550"/>
                    <a:pt x="5641340" y="449580"/>
                  </a:cubicBezTo>
                  <a:cubicBezTo>
                    <a:pt x="5628640" y="439420"/>
                    <a:pt x="5623560" y="429260"/>
                    <a:pt x="5617210" y="415290"/>
                  </a:cubicBezTo>
                  <a:cubicBezTo>
                    <a:pt x="5609590" y="394970"/>
                    <a:pt x="5603240" y="359410"/>
                    <a:pt x="5608320" y="334010"/>
                  </a:cubicBezTo>
                  <a:cubicBezTo>
                    <a:pt x="5613400" y="309880"/>
                    <a:pt x="5629910" y="280670"/>
                    <a:pt x="5650230" y="264160"/>
                  </a:cubicBezTo>
                  <a:cubicBezTo>
                    <a:pt x="5669280" y="247650"/>
                    <a:pt x="5703570" y="237490"/>
                    <a:pt x="5725160" y="233680"/>
                  </a:cubicBezTo>
                  <a:cubicBezTo>
                    <a:pt x="5740400" y="232410"/>
                    <a:pt x="5753100" y="234950"/>
                    <a:pt x="5765800" y="238760"/>
                  </a:cubicBezTo>
                  <a:cubicBezTo>
                    <a:pt x="5778500" y="241300"/>
                    <a:pt x="5791200" y="245110"/>
                    <a:pt x="5803900" y="255270"/>
                  </a:cubicBezTo>
                  <a:cubicBezTo>
                    <a:pt x="5820410" y="269240"/>
                    <a:pt x="5844540" y="295910"/>
                    <a:pt x="5853430" y="320040"/>
                  </a:cubicBezTo>
                  <a:cubicBezTo>
                    <a:pt x="5861050" y="344170"/>
                    <a:pt x="5862320" y="377190"/>
                    <a:pt x="5853430" y="401320"/>
                  </a:cubicBezTo>
                  <a:cubicBezTo>
                    <a:pt x="5845810" y="425450"/>
                    <a:pt x="5825490" y="450850"/>
                    <a:pt x="5805170" y="466090"/>
                  </a:cubicBezTo>
                  <a:cubicBezTo>
                    <a:pt x="5783580" y="480060"/>
                    <a:pt x="5748020" y="487680"/>
                    <a:pt x="5726430" y="487680"/>
                  </a:cubicBezTo>
                  <a:cubicBezTo>
                    <a:pt x="5711190" y="488950"/>
                    <a:pt x="5699760" y="486410"/>
                    <a:pt x="5685790" y="480060"/>
                  </a:cubicBezTo>
                  <a:cubicBezTo>
                    <a:pt x="5668010" y="471170"/>
                    <a:pt x="5656580" y="452120"/>
                    <a:pt x="5627370" y="434340"/>
                  </a:cubicBezTo>
                  <a:cubicBezTo>
                    <a:pt x="5568950" y="397510"/>
                    <a:pt x="5424170" y="326390"/>
                    <a:pt x="5336540" y="294640"/>
                  </a:cubicBezTo>
                  <a:cubicBezTo>
                    <a:pt x="5270500" y="270510"/>
                    <a:pt x="5223510" y="255270"/>
                    <a:pt x="5154930" y="246380"/>
                  </a:cubicBezTo>
                  <a:cubicBezTo>
                    <a:pt x="5069840" y="234950"/>
                    <a:pt x="4945380" y="240030"/>
                    <a:pt x="4861560" y="243840"/>
                  </a:cubicBezTo>
                  <a:cubicBezTo>
                    <a:pt x="4799330" y="246380"/>
                    <a:pt x="4762500" y="245110"/>
                    <a:pt x="4696460" y="260350"/>
                  </a:cubicBezTo>
                  <a:cubicBezTo>
                    <a:pt x="4587240" y="283210"/>
                    <a:pt x="4405630" y="345440"/>
                    <a:pt x="4277360" y="401320"/>
                  </a:cubicBezTo>
                  <a:cubicBezTo>
                    <a:pt x="4161790" y="452120"/>
                    <a:pt x="4039870" y="520700"/>
                    <a:pt x="3959860" y="575310"/>
                  </a:cubicBezTo>
                  <a:cubicBezTo>
                    <a:pt x="3905250" y="613410"/>
                    <a:pt x="3878580" y="641350"/>
                    <a:pt x="3834130" y="683260"/>
                  </a:cubicBezTo>
                  <a:cubicBezTo>
                    <a:pt x="3778250" y="734060"/>
                    <a:pt x="3710940" y="801370"/>
                    <a:pt x="3656330" y="864870"/>
                  </a:cubicBezTo>
                  <a:cubicBezTo>
                    <a:pt x="3600450" y="928370"/>
                    <a:pt x="3553460" y="986790"/>
                    <a:pt x="3502660" y="1062990"/>
                  </a:cubicBezTo>
                  <a:cubicBezTo>
                    <a:pt x="3441700" y="1156970"/>
                    <a:pt x="3378200" y="1275080"/>
                    <a:pt x="3323590" y="1390650"/>
                  </a:cubicBezTo>
                  <a:cubicBezTo>
                    <a:pt x="3265170" y="1512570"/>
                    <a:pt x="3210560" y="1645920"/>
                    <a:pt x="3166110" y="1778000"/>
                  </a:cubicBezTo>
                  <a:cubicBezTo>
                    <a:pt x="3122930" y="1907540"/>
                    <a:pt x="3073400" y="2039620"/>
                    <a:pt x="3061970" y="2175510"/>
                  </a:cubicBezTo>
                  <a:cubicBezTo>
                    <a:pt x="3050540" y="2316480"/>
                    <a:pt x="3067050" y="2496820"/>
                    <a:pt x="3100070" y="2608580"/>
                  </a:cubicBezTo>
                  <a:cubicBezTo>
                    <a:pt x="3122930" y="2688590"/>
                    <a:pt x="3173730" y="2739390"/>
                    <a:pt x="3197860" y="2799080"/>
                  </a:cubicBezTo>
                  <a:cubicBezTo>
                    <a:pt x="3216910" y="2849880"/>
                    <a:pt x="3229610" y="2945130"/>
                    <a:pt x="3237230" y="2943860"/>
                  </a:cubicBezTo>
                  <a:cubicBezTo>
                    <a:pt x="3248660" y="2942590"/>
                    <a:pt x="3244850" y="2722880"/>
                    <a:pt x="3238500" y="2636520"/>
                  </a:cubicBezTo>
                  <a:cubicBezTo>
                    <a:pt x="3234690" y="2573020"/>
                    <a:pt x="3234690" y="2528570"/>
                    <a:pt x="3218180" y="2472690"/>
                  </a:cubicBezTo>
                  <a:cubicBezTo>
                    <a:pt x="3197860" y="2409190"/>
                    <a:pt x="3168650" y="2339340"/>
                    <a:pt x="3117850" y="2275840"/>
                  </a:cubicBezTo>
                  <a:cubicBezTo>
                    <a:pt x="3051810" y="2193290"/>
                    <a:pt x="2918460" y="2098040"/>
                    <a:pt x="2828290" y="2037080"/>
                  </a:cubicBezTo>
                  <a:cubicBezTo>
                    <a:pt x="2757170" y="1988820"/>
                    <a:pt x="2700020" y="1957070"/>
                    <a:pt x="2627630" y="1925320"/>
                  </a:cubicBezTo>
                  <a:cubicBezTo>
                    <a:pt x="2548890" y="1892300"/>
                    <a:pt x="2459990" y="1859280"/>
                    <a:pt x="2374900" y="1846580"/>
                  </a:cubicBezTo>
                  <a:cubicBezTo>
                    <a:pt x="2292350" y="1833880"/>
                    <a:pt x="2212340" y="1840230"/>
                    <a:pt x="2127250" y="1845310"/>
                  </a:cubicBezTo>
                  <a:cubicBezTo>
                    <a:pt x="2033270" y="1851660"/>
                    <a:pt x="1921510" y="1866900"/>
                    <a:pt x="1837690" y="1882140"/>
                  </a:cubicBezTo>
                  <a:cubicBezTo>
                    <a:pt x="1771650" y="1893570"/>
                    <a:pt x="1728470" y="1894840"/>
                    <a:pt x="1661160" y="1920240"/>
                  </a:cubicBezTo>
                  <a:cubicBezTo>
                    <a:pt x="1558290" y="1958340"/>
                    <a:pt x="1383030" y="2049780"/>
                    <a:pt x="1289050" y="2119630"/>
                  </a:cubicBezTo>
                  <a:cubicBezTo>
                    <a:pt x="1220470" y="2170430"/>
                    <a:pt x="1189990" y="2203450"/>
                    <a:pt x="1130300" y="2277110"/>
                  </a:cubicBezTo>
                  <a:cubicBezTo>
                    <a:pt x="1023620" y="2410460"/>
                    <a:pt x="854710" y="2696210"/>
                    <a:pt x="740410" y="2890520"/>
                  </a:cubicBezTo>
                  <a:cubicBezTo>
                    <a:pt x="640080" y="3060700"/>
                    <a:pt x="562610" y="3200400"/>
                    <a:pt x="474980" y="3376930"/>
                  </a:cubicBezTo>
                  <a:cubicBezTo>
                    <a:pt x="375920" y="3581400"/>
                    <a:pt x="255270" y="3966210"/>
                    <a:pt x="181610" y="4050030"/>
                  </a:cubicBezTo>
                  <a:cubicBezTo>
                    <a:pt x="160020" y="4076700"/>
                    <a:pt x="143510" y="4083050"/>
                    <a:pt x="121920" y="4088130"/>
                  </a:cubicBezTo>
                  <a:cubicBezTo>
                    <a:pt x="99060" y="4091940"/>
                    <a:pt x="69850" y="4086860"/>
                    <a:pt x="50800" y="4075430"/>
                  </a:cubicBezTo>
                  <a:cubicBezTo>
                    <a:pt x="31750" y="4064000"/>
                    <a:pt x="12700" y="4041140"/>
                    <a:pt x="6350" y="4019550"/>
                  </a:cubicBezTo>
                  <a:cubicBezTo>
                    <a:pt x="0" y="3999230"/>
                    <a:pt x="10160" y="3948430"/>
                    <a:pt x="10160" y="3948430"/>
                  </a:cubicBezTo>
                </a:path>
              </a:pathLst>
            </a:custGeom>
            <a:solidFill>
              <a:srgbClr val="F6C5CB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40" id="40"/>
          <p:cNvGrpSpPr/>
          <p:nvPr/>
        </p:nvGrpSpPr>
        <p:grpSpPr>
          <a:xfrm rot="0">
            <a:off x="8057286" y="6184003"/>
            <a:ext cx="4901352" cy="3723911"/>
            <a:chOff x="0" y="0"/>
            <a:chExt cx="1069794" cy="812800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1069794" cy="812800"/>
            </a:xfrm>
            <a:custGeom>
              <a:avLst/>
              <a:gdLst/>
              <a:ahLst/>
              <a:cxnLst/>
              <a:rect r="r" b="b" t="t" l="l"/>
              <a:pathLst>
                <a:path h="812800" w="1069794">
                  <a:moveTo>
                    <a:pt x="126364" y="0"/>
                  </a:moveTo>
                  <a:lnTo>
                    <a:pt x="943431" y="0"/>
                  </a:lnTo>
                  <a:cubicBezTo>
                    <a:pt x="976944" y="0"/>
                    <a:pt x="1009086" y="13313"/>
                    <a:pt x="1032783" y="37011"/>
                  </a:cubicBezTo>
                  <a:cubicBezTo>
                    <a:pt x="1056481" y="60709"/>
                    <a:pt x="1069794" y="92850"/>
                    <a:pt x="1069794" y="126364"/>
                  </a:cubicBezTo>
                  <a:lnTo>
                    <a:pt x="1069794" y="686436"/>
                  </a:lnTo>
                  <a:cubicBezTo>
                    <a:pt x="1069794" y="719950"/>
                    <a:pt x="1056481" y="752091"/>
                    <a:pt x="1032783" y="775789"/>
                  </a:cubicBezTo>
                  <a:cubicBezTo>
                    <a:pt x="1009086" y="799487"/>
                    <a:pt x="976944" y="812800"/>
                    <a:pt x="943431" y="812800"/>
                  </a:cubicBezTo>
                  <a:lnTo>
                    <a:pt x="126364" y="812800"/>
                  </a:lnTo>
                  <a:cubicBezTo>
                    <a:pt x="92850" y="812800"/>
                    <a:pt x="60709" y="799487"/>
                    <a:pt x="37011" y="775789"/>
                  </a:cubicBezTo>
                  <a:cubicBezTo>
                    <a:pt x="13313" y="752091"/>
                    <a:pt x="0" y="719950"/>
                    <a:pt x="0" y="686436"/>
                  </a:cubicBezTo>
                  <a:lnTo>
                    <a:pt x="0" y="126364"/>
                  </a:lnTo>
                  <a:cubicBezTo>
                    <a:pt x="0" y="92850"/>
                    <a:pt x="13313" y="60709"/>
                    <a:pt x="37011" y="37011"/>
                  </a:cubicBezTo>
                  <a:cubicBezTo>
                    <a:pt x="60709" y="13313"/>
                    <a:pt x="92850" y="0"/>
                    <a:pt x="126364" y="0"/>
                  </a:cubicBezTo>
                  <a:close/>
                </a:path>
              </a:pathLst>
            </a:custGeom>
            <a:blipFill>
              <a:blip r:embed="rId7"/>
              <a:stretch>
                <a:fillRect l="-651" t="0" r="-651" b="0"/>
              </a:stretch>
            </a:blipFill>
          </p:spPr>
        </p:sp>
      </p:grpSp>
      <p:sp>
        <p:nvSpPr>
          <p:cNvPr name="TextBox 42" id="42"/>
          <p:cNvSpPr txBox="true"/>
          <p:nvPr/>
        </p:nvSpPr>
        <p:spPr>
          <a:xfrm rot="0">
            <a:off x="386803" y="220976"/>
            <a:ext cx="16479986" cy="1228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899"/>
              </a:lnSpc>
            </a:pPr>
            <a:r>
              <a:rPr lang="en-US" sz="4599">
                <a:solidFill>
                  <a:srgbClr val="000000"/>
                </a:solidFill>
                <a:latin typeface="Xplor"/>
                <a:ea typeface="Xplor"/>
                <a:cs typeface="Xplor"/>
                <a:sym typeface="Xplor"/>
              </a:rPr>
              <a:t>ТАНЦЕВАЛЬНАЯ ТЕРАПИЯ </a:t>
            </a:r>
          </a:p>
          <a:p>
            <a:pPr algn="just">
              <a:lnSpc>
                <a:spcPts val="2849"/>
              </a:lnSpc>
            </a:pPr>
          </a:p>
        </p:txBody>
      </p:sp>
      <p:grpSp>
        <p:nvGrpSpPr>
          <p:cNvPr name="Group 43" id="43"/>
          <p:cNvGrpSpPr/>
          <p:nvPr/>
        </p:nvGrpSpPr>
        <p:grpSpPr>
          <a:xfrm rot="0">
            <a:off x="846985" y="4005262"/>
            <a:ext cx="6635214" cy="5041250"/>
            <a:chOff x="0" y="0"/>
            <a:chExt cx="1069794" cy="812800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0" y="0"/>
              <a:ext cx="1069794" cy="812800"/>
            </a:xfrm>
            <a:custGeom>
              <a:avLst/>
              <a:gdLst/>
              <a:ahLst/>
              <a:cxnLst/>
              <a:rect r="r" b="b" t="t" l="l"/>
              <a:pathLst>
                <a:path h="812800" w="1069794">
                  <a:moveTo>
                    <a:pt x="93343" y="0"/>
                  </a:moveTo>
                  <a:lnTo>
                    <a:pt x="976451" y="0"/>
                  </a:lnTo>
                  <a:cubicBezTo>
                    <a:pt x="1001207" y="0"/>
                    <a:pt x="1024950" y="9834"/>
                    <a:pt x="1042455" y="27340"/>
                  </a:cubicBezTo>
                  <a:cubicBezTo>
                    <a:pt x="1059960" y="44845"/>
                    <a:pt x="1069794" y="68587"/>
                    <a:pt x="1069794" y="93343"/>
                  </a:cubicBezTo>
                  <a:lnTo>
                    <a:pt x="1069794" y="719457"/>
                  </a:lnTo>
                  <a:cubicBezTo>
                    <a:pt x="1069794" y="744213"/>
                    <a:pt x="1059960" y="767955"/>
                    <a:pt x="1042455" y="785460"/>
                  </a:cubicBezTo>
                  <a:cubicBezTo>
                    <a:pt x="1024950" y="802966"/>
                    <a:pt x="1001207" y="812800"/>
                    <a:pt x="976451" y="812800"/>
                  </a:cubicBezTo>
                  <a:lnTo>
                    <a:pt x="93343" y="812800"/>
                  </a:lnTo>
                  <a:cubicBezTo>
                    <a:pt x="68587" y="812800"/>
                    <a:pt x="44845" y="802966"/>
                    <a:pt x="27340" y="785460"/>
                  </a:cubicBezTo>
                  <a:cubicBezTo>
                    <a:pt x="9834" y="767955"/>
                    <a:pt x="0" y="744213"/>
                    <a:pt x="0" y="719457"/>
                  </a:cubicBezTo>
                  <a:lnTo>
                    <a:pt x="0" y="93343"/>
                  </a:lnTo>
                  <a:cubicBezTo>
                    <a:pt x="0" y="68587"/>
                    <a:pt x="9834" y="44845"/>
                    <a:pt x="27340" y="27340"/>
                  </a:cubicBezTo>
                  <a:cubicBezTo>
                    <a:pt x="44845" y="9834"/>
                    <a:pt x="68587" y="0"/>
                    <a:pt x="93343" y="0"/>
                  </a:cubicBezTo>
                  <a:close/>
                </a:path>
              </a:pathLst>
            </a:custGeom>
            <a:blipFill>
              <a:blip r:embed="rId8"/>
              <a:stretch>
                <a:fillRect l="0" t="-21333" r="-27778" b="-4801"/>
              </a:stretch>
            </a:blipFill>
          </p:spPr>
        </p:sp>
      </p:grpSp>
      <p:grpSp>
        <p:nvGrpSpPr>
          <p:cNvPr name="Group 45" id="45"/>
          <p:cNvGrpSpPr/>
          <p:nvPr/>
        </p:nvGrpSpPr>
        <p:grpSpPr>
          <a:xfrm rot="-1407276">
            <a:off x="-1563185" y="2584955"/>
            <a:ext cx="5479367" cy="2385669"/>
            <a:chOff x="0" y="0"/>
            <a:chExt cx="7305822" cy="3180892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0" y="212109"/>
              <a:ext cx="3259143" cy="2968783"/>
            </a:xfrm>
            <a:custGeom>
              <a:avLst/>
              <a:gdLst/>
              <a:ahLst/>
              <a:cxnLst/>
              <a:rect r="r" b="b" t="t" l="l"/>
              <a:pathLst>
                <a:path h="2968783" w="3259143">
                  <a:moveTo>
                    <a:pt x="0" y="0"/>
                  </a:moveTo>
                  <a:lnTo>
                    <a:pt x="3259143" y="0"/>
                  </a:lnTo>
                  <a:lnTo>
                    <a:pt x="3259143" y="2968783"/>
                  </a:lnTo>
                  <a:lnTo>
                    <a:pt x="0" y="29687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7" id="47"/>
            <p:cNvSpPr/>
            <p:nvPr/>
          </p:nvSpPr>
          <p:spPr>
            <a:xfrm flipH="true" flipV="false" rot="0">
              <a:off x="4046679" y="0"/>
              <a:ext cx="3259143" cy="2968783"/>
            </a:xfrm>
            <a:custGeom>
              <a:avLst/>
              <a:gdLst/>
              <a:ahLst/>
              <a:cxnLst/>
              <a:rect r="r" b="b" t="t" l="l"/>
              <a:pathLst>
                <a:path h="2968783" w="3259143">
                  <a:moveTo>
                    <a:pt x="3259143" y="0"/>
                  </a:moveTo>
                  <a:lnTo>
                    <a:pt x="0" y="0"/>
                  </a:lnTo>
                  <a:lnTo>
                    <a:pt x="0" y="2968783"/>
                  </a:lnTo>
                  <a:lnTo>
                    <a:pt x="3259143" y="2968783"/>
                  </a:lnTo>
                  <a:lnTo>
                    <a:pt x="3259143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48" id="48"/>
          <p:cNvSpPr txBox="true"/>
          <p:nvPr/>
        </p:nvSpPr>
        <p:spPr>
          <a:xfrm rot="0">
            <a:off x="386803" y="1180210"/>
            <a:ext cx="7974332" cy="14915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46"/>
              </a:lnSpc>
              <a:spcBef>
                <a:spcPct val="0"/>
              </a:spcBef>
            </a:pPr>
            <a:r>
              <a:rPr lang="en-US" sz="1804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Танцевальная терапия — это когда ты через движение выражаешь свои эмоции, расслабляешься и даже решаешь внутренние зажимы. Особенно это полезно для детей с особенностями в развитии, потому что им иногда сложно выразить свои чувства словами, а тело помогает сделать это без слов.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826885" y="-2052999"/>
            <a:ext cx="13456654" cy="13456654"/>
          </a:xfrm>
          <a:custGeom>
            <a:avLst/>
            <a:gdLst/>
            <a:ahLst/>
            <a:cxnLst/>
            <a:rect r="r" b="b" t="t" l="l"/>
            <a:pathLst>
              <a:path h="13456654" w="13456654">
                <a:moveTo>
                  <a:pt x="0" y="0"/>
                </a:moveTo>
                <a:lnTo>
                  <a:pt x="13456654" y="0"/>
                </a:lnTo>
                <a:lnTo>
                  <a:pt x="13456654" y="13456653"/>
                </a:lnTo>
                <a:lnTo>
                  <a:pt x="0" y="134566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007401" y="-7140425"/>
            <a:ext cx="13938055" cy="13938055"/>
          </a:xfrm>
          <a:custGeom>
            <a:avLst/>
            <a:gdLst/>
            <a:ahLst/>
            <a:cxnLst/>
            <a:rect r="r" b="b" t="t" l="l"/>
            <a:pathLst>
              <a:path h="13938055" w="13938055">
                <a:moveTo>
                  <a:pt x="0" y="0"/>
                </a:moveTo>
                <a:lnTo>
                  <a:pt x="13938055" y="0"/>
                </a:lnTo>
                <a:lnTo>
                  <a:pt x="13938055" y="13938054"/>
                </a:lnTo>
                <a:lnTo>
                  <a:pt x="0" y="139380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6969027" y="2938886"/>
            <a:ext cx="13938055" cy="13938055"/>
          </a:xfrm>
          <a:custGeom>
            <a:avLst/>
            <a:gdLst/>
            <a:ahLst/>
            <a:cxnLst/>
            <a:rect r="r" b="b" t="t" l="l"/>
            <a:pathLst>
              <a:path h="13938055" w="13938055">
                <a:moveTo>
                  <a:pt x="0" y="0"/>
                </a:moveTo>
                <a:lnTo>
                  <a:pt x="13938054" y="0"/>
                </a:lnTo>
                <a:lnTo>
                  <a:pt x="13938054" y="13938055"/>
                </a:lnTo>
                <a:lnTo>
                  <a:pt x="0" y="139380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1882323" y="1449701"/>
            <a:ext cx="5725261" cy="7387599"/>
            <a:chOff x="0" y="0"/>
            <a:chExt cx="812800" cy="104879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1048798"/>
            </a:xfrm>
            <a:custGeom>
              <a:avLst/>
              <a:gdLst/>
              <a:ahLst/>
              <a:cxnLst/>
              <a:rect r="r" b="b" t="t" l="l"/>
              <a:pathLst>
                <a:path h="1048798" w="812800">
                  <a:moveTo>
                    <a:pt x="108179" y="0"/>
                  </a:moveTo>
                  <a:lnTo>
                    <a:pt x="704621" y="0"/>
                  </a:lnTo>
                  <a:cubicBezTo>
                    <a:pt x="733312" y="0"/>
                    <a:pt x="760828" y="11397"/>
                    <a:pt x="781115" y="31685"/>
                  </a:cubicBezTo>
                  <a:cubicBezTo>
                    <a:pt x="801403" y="51972"/>
                    <a:pt x="812800" y="79488"/>
                    <a:pt x="812800" y="108179"/>
                  </a:cubicBezTo>
                  <a:lnTo>
                    <a:pt x="812800" y="940619"/>
                  </a:lnTo>
                  <a:cubicBezTo>
                    <a:pt x="812800" y="1000364"/>
                    <a:pt x="764367" y="1048798"/>
                    <a:pt x="704621" y="1048798"/>
                  </a:cubicBezTo>
                  <a:lnTo>
                    <a:pt x="108179" y="1048798"/>
                  </a:lnTo>
                  <a:cubicBezTo>
                    <a:pt x="79488" y="1048798"/>
                    <a:pt x="51972" y="1037400"/>
                    <a:pt x="31685" y="1017113"/>
                  </a:cubicBezTo>
                  <a:cubicBezTo>
                    <a:pt x="11397" y="996825"/>
                    <a:pt x="0" y="969309"/>
                    <a:pt x="0" y="940619"/>
                  </a:cubicBezTo>
                  <a:lnTo>
                    <a:pt x="0" y="108179"/>
                  </a:lnTo>
                  <a:cubicBezTo>
                    <a:pt x="0" y="79488"/>
                    <a:pt x="11397" y="51972"/>
                    <a:pt x="31685" y="31685"/>
                  </a:cubicBezTo>
                  <a:cubicBezTo>
                    <a:pt x="51972" y="11397"/>
                    <a:pt x="79488" y="0"/>
                    <a:pt x="108179" y="0"/>
                  </a:cubicBezTo>
                  <a:close/>
                </a:path>
              </a:pathLst>
            </a:custGeom>
            <a:blipFill>
              <a:blip r:embed="rId8"/>
              <a:stretch>
                <a:fillRect l="-31586" t="0" r="-4046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246481" y="4011930"/>
            <a:ext cx="6905189" cy="5246370"/>
            <a:chOff x="0" y="0"/>
            <a:chExt cx="1069794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069794" cy="812800"/>
            </a:xfrm>
            <a:custGeom>
              <a:avLst/>
              <a:gdLst/>
              <a:ahLst/>
              <a:cxnLst/>
              <a:rect r="r" b="b" t="t" l="l"/>
              <a:pathLst>
                <a:path h="812800" w="1069794">
                  <a:moveTo>
                    <a:pt x="89694" y="0"/>
                  </a:moveTo>
                  <a:lnTo>
                    <a:pt x="980101" y="0"/>
                  </a:lnTo>
                  <a:cubicBezTo>
                    <a:pt x="1003889" y="0"/>
                    <a:pt x="1026703" y="9450"/>
                    <a:pt x="1043524" y="26271"/>
                  </a:cubicBezTo>
                  <a:cubicBezTo>
                    <a:pt x="1060345" y="43092"/>
                    <a:pt x="1069794" y="65906"/>
                    <a:pt x="1069794" y="89694"/>
                  </a:cubicBezTo>
                  <a:lnTo>
                    <a:pt x="1069794" y="723106"/>
                  </a:lnTo>
                  <a:cubicBezTo>
                    <a:pt x="1069794" y="772643"/>
                    <a:pt x="1029637" y="812800"/>
                    <a:pt x="980101" y="812800"/>
                  </a:cubicBezTo>
                  <a:lnTo>
                    <a:pt x="89694" y="812800"/>
                  </a:lnTo>
                  <a:cubicBezTo>
                    <a:pt x="40157" y="812800"/>
                    <a:pt x="0" y="772643"/>
                    <a:pt x="0" y="723106"/>
                  </a:cubicBezTo>
                  <a:lnTo>
                    <a:pt x="0" y="89694"/>
                  </a:lnTo>
                  <a:cubicBezTo>
                    <a:pt x="0" y="40157"/>
                    <a:pt x="40157" y="0"/>
                    <a:pt x="89694" y="0"/>
                  </a:cubicBezTo>
                  <a:close/>
                </a:path>
              </a:pathLst>
            </a:custGeom>
            <a:blipFill>
              <a:blip r:embed="rId9"/>
              <a:stretch>
                <a:fillRect l="-21527" t="0" r="-43964" b="-63363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-474349" y="7755251"/>
            <a:ext cx="3006099" cy="3006099"/>
          </a:xfrm>
          <a:custGeom>
            <a:avLst/>
            <a:gdLst/>
            <a:ahLst/>
            <a:cxnLst/>
            <a:rect r="r" b="b" t="t" l="l"/>
            <a:pathLst>
              <a:path h="3006099" w="3006099">
                <a:moveTo>
                  <a:pt x="0" y="0"/>
                </a:moveTo>
                <a:lnTo>
                  <a:pt x="3006098" y="0"/>
                </a:lnTo>
                <a:lnTo>
                  <a:pt x="3006098" y="3006098"/>
                </a:lnTo>
                <a:lnTo>
                  <a:pt x="0" y="30060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636792" y="8263936"/>
            <a:ext cx="3577766" cy="2023064"/>
          </a:xfrm>
          <a:custGeom>
            <a:avLst/>
            <a:gdLst/>
            <a:ahLst/>
            <a:cxnLst/>
            <a:rect r="r" b="b" t="t" l="l"/>
            <a:pathLst>
              <a:path h="2023064" w="3577766">
                <a:moveTo>
                  <a:pt x="0" y="0"/>
                </a:moveTo>
                <a:lnTo>
                  <a:pt x="3577766" y="0"/>
                </a:lnTo>
                <a:lnTo>
                  <a:pt x="3577766" y="2023064"/>
                </a:lnTo>
                <a:lnTo>
                  <a:pt x="0" y="202306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863743" y="-458530"/>
            <a:ext cx="4436751" cy="3412601"/>
          </a:xfrm>
          <a:custGeom>
            <a:avLst/>
            <a:gdLst/>
            <a:ahLst/>
            <a:cxnLst/>
            <a:rect r="r" b="b" t="t" l="l"/>
            <a:pathLst>
              <a:path h="3412601" w="4436751">
                <a:moveTo>
                  <a:pt x="0" y="0"/>
                </a:moveTo>
                <a:lnTo>
                  <a:pt x="4436751" y="0"/>
                </a:lnTo>
                <a:lnTo>
                  <a:pt x="4436751" y="3412601"/>
                </a:lnTo>
                <a:lnTo>
                  <a:pt x="0" y="341260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735212">
            <a:off x="11479435" y="7265144"/>
            <a:ext cx="1755240" cy="2642770"/>
          </a:xfrm>
          <a:custGeom>
            <a:avLst/>
            <a:gdLst/>
            <a:ahLst/>
            <a:cxnLst/>
            <a:rect r="r" b="b" t="t" l="l"/>
            <a:pathLst>
              <a:path h="2642770" w="1755240">
                <a:moveTo>
                  <a:pt x="0" y="0"/>
                </a:moveTo>
                <a:lnTo>
                  <a:pt x="1755240" y="0"/>
                </a:lnTo>
                <a:lnTo>
                  <a:pt x="1755240" y="2642770"/>
                </a:lnTo>
                <a:lnTo>
                  <a:pt x="0" y="264277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386803" y="422906"/>
            <a:ext cx="16479986" cy="824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899"/>
              </a:lnSpc>
            </a:pPr>
            <a:r>
              <a:rPr lang="en-US" sz="4599">
                <a:solidFill>
                  <a:srgbClr val="000000"/>
                </a:solidFill>
                <a:latin typeface="Xplor"/>
                <a:ea typeface="Xplor"/>
                <a:cs typeface="Xplor"/>
                <a:sym typeface="Xplor"/>
              </a:rPr>
              <a:t>ВОЛОНТЕРЫ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59574" y="1308929"/>
            <a:ext cx="10548102" cy="26726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46"/>
              </a:lnSpc>
              <a:spcBef>
                <a:spcPct val="0"/>
              </a:spcBef>
            </a:pPr>
            <a:r>
              <a:rPr lang="en-US" sz="1804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Рабо</a:t>
            </a:r>
            <a:r>
              <a:rPr lang="en-US" sz="1804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та волонтёра – это не про громкие поступки, а про тёплое участие и поддержку. Это возможность стать рядом с теми, кто особенно нуждается в заботе и понимании.</a:t>
            </a:r>
          </a:p>
          <a:p>
            <a:pPr algn="ctr">
              <a:lnSpc>
                <a:spcPts val="2346"/>
              </a:lnSpc>
              <a:spcBef>
                <a:spcPct val="0"/>
              </a:spcBef>
            </a:pPr>
            <a:r>
              <a:rPr lang="en-US" sz="1804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Иногда достаточно просто быть рядом, поддержать улыбкой или помочь с организацией творческого занятия, чтобы изменить чей-то день, а порой – и всю жизнь.</a:t>
            </a:r>
          </a:p>
          <a:p>
            <a:pPr algn="ctr">
              <a:lnSpc>
                <a:spcPts val="2346"/>
              </a:lnSpc>
              <a:spcBef>
                <a:spcPct val="0"/>
              </a:spcBef>
            </a:pPr>
            <a:r>
              <a:rPr lang="en-US" sz="1804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Ценность волонтёрского труда невозможно измерить. Это про искренность, доброту и желание делать мир немного легче для тех, кому сейчас трудно. И самое удивительное – отдавая своё время и тепло, волонтёр сам получает бесценный опыт и ощущение, что делает что-то по-настоящему важное.</a:t>
            </a:r>
          </a:p>
          <a:p>
            <a:pPr algn="ctr">
              <a:lnSpc>
                <a:spcPts val="2346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1E2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7002017" y="1763185"/>
            <a:ext cx="15350424" cy="15350424"/>
          </a:xfrm>
          <a:custGeom>
            <a:avLst/>
            <a:gdLst/>
            <a:ahLst/>
            <a:cxnLst/>
            <a:rect r="r" b="b" t="t" l="l"/>
            <a:pathLst>
              <a:path h="15350424" w="15350424">
                <a:moveTo>
                  <a:pt x="0" y="0"/>
                </a:moveTo>
                <a:lnTo>
                  <a:pt x="15350424" y="0"/>
                </a:lnTo>
                <a:lnTo>
                  <a:pt x="15350424" y="15350424"/>
                </a:lnTo>
                <a:lnTo>
                  <a:pt x="0" y="153504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79397" y="234315"/>
            <a:ext cx="7324149" cy="8248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899"/>
              </a:lnSpc>
            </a:pPr>
            <a:r>
              <a:rPr lang="en-US" sz="4599">
                <a:solidFill>
                  <a:srgbClr val="000000"/>
                </a:solidFill>
                <a:latin typeface="Xplor"/>
                <a:ea typeface="Xplor"/>
                <a:cs typeface="Xplor"/>
                <a:sym typeface="Xplor"/>
              </a:rPr>
              <a:t>ФИНАНСОВЫЙ ОТЧЕТ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69801" y="-1112000"/>
            <a:ext cx="16948398" cy="12510999"/>
          </a:xfrm>
          <a:custGeom>
            <a:avLst/>
            <a:gdLst/>
            <a:ahLst/>
            <a:cxnLst/>
            <a:rect r="r" b="b" t="t" l="l"/>
            <a:pathLst>
              <a:path h="12510999" w="16948398">
                <a:moveTo>
                  <a:pt x="0" y="0"/>
                </a:moveTo>
                <a:lnTo>
                  <a:pt x="16948398" y="0"/>
                </a:lnTo>
                <a:lnTo>
                  <a:pt x="16948398" y="12511000"/>
                </a:lnTo>
                <a:lnTo>
                  <a:pt x="0" y="12511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261905" y="887310"/>
            <a:ext cx="18549905" cy="9399690"/>
            <a:chOff x="0" y="0"/>
            <a:chExt cx="24733206" cy="12532920"/>
          </a:xfrm>
        </p:grpSpPr>
        <p:sp>
          <p:nvSpPr>
            <p:cNvPr name="Freeform 4" id="4"/>
            <p:cNvSpPr/>
            <p:nvPr/>
          </p:nvSpPr>
          <p:spPr>
            <a:xfrm flipH="true" flipV="false" rot="0">
              <a:off x="12463971" y="0"/>
              <a:ext cx="12269235" cy="6006813"/>
            </a:xfrm>
            <a:custGeom>
              <a:avLst/>
              <a:gdLst/>
              <a:ahLst/>
              <a:cxnLst/>
              <a:rect r="r" b="b" t="t" l="l"/>
              <a:pathLst>
                <a:path h="6006813" w="12269235">
                  <a:moveTo>
                    <a:pt x="12269235" y="0"/>
                  </a:moveTo>
                  <a:lnTo>
                    <a:pt x="0" y="0"/>
                  </a:lnTo>
                  <a:lnTo>
                    <a:pt x="0" y="6006813"/>
                  </a:lnTo>
                  <a:lnTo>
                    <a:pt x="12269235" y="6006813"/>
                  </a:lnTo>
                  <a:lnTo>
                    <a:pt x="12269235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true" flipV="false" rot="0">
              <a:off x="7970042" y="6526107"/>
              <a:ext cx="12269235" cy="6006813"/>
            </a:xfrm>
            <a:custGeom>
              <a:avLst/>
              <a:gdLst/>
              <a:ahLst/>
              <a:cxnLst/>
              <a:rect r="r" b="b" t="t" l="l"/>
              <a:pathLst>
                <a:path h="6006813" w="12269235">
                  <a:moveTo>
                    <a:pt x="12269236" y="0"/>
                  </a:moveTo>
                  <a:lnTo>
                    <a:pt x="0" y="0"/>
                  </a:lnTo>
                  <a:lnTo>
                    <a:pt x="0" y="6006813"/>
                  </a:lnTo>
                  <a:lnTo>
                    <a:pt x="12269236" y="6006813"/>
                  </a:lnTo>
                  <a:lnTo>
                    <a:pt x="12269236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1562227"/>
              <a:ext cx="12269235" cy="6006813"/>
            </a:xfrm>
            <a:custGeom>
              <a:avLst/>
              <a:gdLst/>
              <a:ahLst/>
              <a:cxnLst/>
              <a:rect r="r" b="b" t="t" l="l"/>
              <a:pathLst>
                <a:path h="6006813" w="12269235">
                  <a:moveTo>
                    <a:pt x="0" y="0"/>
                  </a:moveTo>
                  <a:lnTo>
                    <a:pt x="12269235" y="0"/>
                  </a:lnTo>
                  <a:lnTo>
                    <a:pt x="12269235" y="6006814"/>
                  </a:lnTo>
                  <a:lnTo>
                    <a:pt x="0" y="6006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4923520" y="6001807"/>
            <a:ext cx="3149692" cy="4114800"/>
          </a:xfrm>
          <a:custGeom>
            <a:avLst/>
            <a:gdLst/>
            <a:ahLst/>
            <a:cxnLst/>
            <a:rect r="r" b="b" t="t" l="l"/>
            <a:pathLst>
              <a:path h="4114800" w="3149692">
                <a:moveTo>
                  <a:pt x="0" y="0"/>
                </a:moveTo>
                <a:lnTo>
                  <a:pt x="3149692" y="0"/>
                </a:lnTo>
                <a:lnTo>
                  <a:pt x="31496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2259006">
            <a:off x="16039845" y="692746"/>
            <a:ext cx="2130628" cy="1080642"/>
          </a:xfrm>
          <a:custGeom>
            <a:avLst/>
            <a:gdLst/>
            <a:ahLst/>
            <a:cxnLst/>
            <a:rect r="r" b="b" t="t" l="l"/>
            <a:pathLst>
              <a:path h="1080642" w="2130628">
                <a:moveTo>
                  <a:pt x="0" y="0"/>
                </a:moveTo>
                <a:lnTo>
                  <a:pt x="2130628" y="0"/>
                </a:lnTo>
                <a:lnTo>
                  <a:pt x="2130628" y="1080642"/>
                </a:lnTo>
                <a:lnTo>
                  <a:pt x="0" y="10806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418983" y="408202"/>
            <a:ext cx="9510655" cy="824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899"/>
              </a:lnSpc>
            </a:pPr>
            <a:r>
              <a:rPr lang="en-US" sz="4599">
                <a:solidFill>
                  <a:srgbClr val="232253"/>
                </a:solidFill>
                <a:latin typeface="Xplor"/>
                <a:ea typeface="Xplor"/>
                <a:cs typeface="Xplor"/>
                <a:sym typeface="Xplor"/>
              </a:rPr>
              <a:t>ОТЗЫВЫ БЛАГОПОЛУЧАТЕЛЕЙ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-8869860">
            <a:off x="-395513" y="4767068"/>
            <a:ext cx="2130628" cy="1080642"/>
          </a:xfrm>
          <a:custGeom>
            <a:avLst/>
            <a:gdLst/>
            <a:ahLst/>
            <a:cxnLst/>
            <a:rect r="r" b="b" t="t" l="l"/>
            <a:pathLst>
              <a:path h="1080642" w="2130628">
                <a:moveTo>
                  <a:pt x="0" y="0"/>
                </a:moveTo>
                <a:lnTo>
                  <a:pt x="2130628" y="0"/>
                </a:lnTo>
                <a:lnTo>
                  <a:pt x="2130628" y="1080642"/>
                </a:lnTo>
                <a:lnTo>
                  <a:pt x="0" y="10806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5990256" y="5982757"/>
            <a:ext cx="8520167" cy="28453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41"/>
              </a:lnSpc>
            </a:pPr>
            <a:r>
              <a:rPr lang="en-US" b="true" sz="2100">
                <a:solidFill>
                  <a:srgbClr val="232253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Я часто думала, почему ни в реабцентрах, нигде нет психологов для мам. Очень рада, что здесь, в вашем центре есть такая возможность. Поделиться тем, что беспокоит, послушать совет специалиста— это бесценно. Бывает, кажется, что никто не понимает, насколько трудно быть мамой особенного ребёнка. Здесь же я впервые почувствовала поддержку, поняла, что не одна. После каждой встречи с психологом становится чуть легче дышать, появляется надежда и силы двигаться дальше. Спасибо вам за эту возможность!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2221608" y="8850630"/>
            <a:ext cx="1948607" cy="407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20"/>
              </a:lnSpc>
              <a:spcBef>
                <a:spcPct val="0"/>
              </a:spcBef>
            </a:pPr>
            <a:r>
              <a:rPr lang="en-US" b="true" sz="2400">
                <a:solidFill>
                  <a:srgbClr val="232253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МАМА ХАВА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22144" y="2717784"/>
            <a:ext cx="8520167" cy="22166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41"/>
              </a:lnSpc>
            </a:pPr>
            <a:r>
              <a:rPr lang="en-US" sz="2100" b="true">
                <a:solidFill>
                  <a:srgbClr val="232253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Мы ходим с июня месяца в ваш центр, безусловно я рада, что есть такое место для наших особенных детей.</a:t>
            </a:r>
          </a:p>
          <a:p>
            <a:pPr algn="ctr">
              <a:lnSpc>
                <a:spcPts val="2541"/>
              </a:lnSpc>
            </a:pPr>
            <a:r>
              <a:rPr lang="en-US" sz="2100" b="true">
                <a:solidFill>
                  <a:srgbClr val="232253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 Специалистами я довольна.</a:t>
            </a:r>
          </a:p>
          <a:p>
            <a:pPr algn="ctr">
              <a:lnSpc>
                <a:spcPts val="2541"/>
              </a:lnSpc>
            </a:pPr>
            <a:r>
              <a:rPr lang="en-US" sz="2100" b="true">
                <a:solidFill>
                  <a:srgbClr val="232253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Сегодня сын удивил меня недавно, он держал в руках игрушку, и она упала с его рук. Он впервые сказал "Упай" моему счастью не было предела.</a:t>
            </a:r>
          </a:p>
          <a:p>
            <a:pPr algn="ctr">
              <a:lnSpc>
                <a:spcPts val="2541"/>
              </a:lnSpc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9388226" y="1500964"/>
            <a:ext cx="8520167" cy="19023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41"/>
              </a:lnSpc>
            </a:pPr>
            <a:r>
              <a:rPr lang="en-US" sz="2100" b="true">
                <a:solidFill>
                  <a:srgbClr val="232253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Мы ходим с недавнего времени на занятия, и нам уже нравится танцевать. Раньше мы не попадали в ритм песни. </a:t>
            </a:r>
          </a:p>
          <a:p>
            <a:pPr algn="ctr">
              <a:lnSpc>
                <a:spcPts val="2541"/>
              </a:lnSpc>
            </a:pPr>
            <a:r>
              <a:rPr lang="en-US" sz="2100" b="true">
                <a:solidFill>
                  <a:srgbClr val="232253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А сейчас </a:t>
            </a:r>
            <a:r>
              <a:rPr lang="en-US" sz="2100" b="true">
                <a:solidFill>
                  <a:srgbClr val="232253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Зелимхан станцевал в такт с музыкой. Наверное наша очаровательная педагог по танцам так подействовала на него! Спасибо Вам за ваше терпение и труд!</a:t>
            </a:r>
          </a:p>
          <a:p>
            <a:pPr algn="ctr">
              <a:lnSpc>
                <a:spcPts val="2541"/>
              </a:lnSpc>
            </a:pPr>
          </a:p>
        </p:txBody>
      </p:sp>
      <p:sp>
        <p:nvSpPr>
          <p:cNvPr name="TextBox 15" id="15"/>
          <p:cNvSpPr txBox="true"/>
          <p:nvPr/>
        </p:nvSpPr>
        <p:spPr>
          <a:xfrm rot="0">
            <a:off x="14728329" y="3788013"/>
            <a:ext cx="3113336" cy="407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20"/>
              </a:lnSpc>
              <a:spcBef>
                <a:spcPct val="0"/>
              </a:spcBef>
            </a:pPr>
            <a:r>
              <a:rPr lang="en-US" b="true" sz="2400">
                <a:solidFill>
                  <a:srgbClr val="232253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МАМА ЗЕЛИМХАНА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815600" y="4915853"/>
            <a:ext cx="2177504" cy="407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20"/>
              </a:lnSpc>
              <a:spcBef>
                <a:spcPct val="0"/>
              </a:spcBef>
            </a:pPr>
            <a:r>
              <a:rPr lang="en-US" b="true" sz="2400">
                <a:solidFill>
                  <a:srgbClr val="232253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МАМА УМАРА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5782346" y="-448254"/>
            <a:ext cx="2953908" cy="2953908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-147792">
            <a:off x="14406451" y="4898684"/>
            <a:ext cx="3549382" cy="2913073"/>
            <a:chOff x="0" y="0"/>
            <a:chExt cx="863358" cy="70858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63358" cy="708581"/>
            </a:xfrm>
            <a:custGeom>
              <a:avLst/>
              <a:gdLst/>
              <a:ahLst/>
              <a:cxnLst/>
              <a:rect r="r" b="b" t="t" l="l"/>
              <a:pathLst>
                <a:path h="708581" w="863358">
                  <a:moveTo>
                    <a:pt x="50168" y="0"/>
                  </a:moveTo>
                  <a:lnTo>
                    <a:pt x="813190" y="0"/>
                  </a:lnTo>
                  <a:cubicBezTo>
                    <a:pt x="840897" y="0"/>
                    <a:pt x="863358" y="22461"/>
                    <a:pt x="863358" y="50168"/>
                  </a:cubicBezTo>
                  <a:lnTo>
                    <a:pt x="863358" y="658413"/>
                  </a:lnTo>
                  <a:cubicBezTo>
                    <a:pt x="863358" y="686120"/>
                    <a:pt x="840897" y="708581"/>
                    <a:pt x="813190" y="708581"/>
                  </a:cubicBezTo>
                  <a:lnTo>
                    <a:pt x="50168" y="708581"/>
                  </a:lnTo>
                  <a:cubicBezTo>
                    <a:pt x="22461" y="708581"/>
                    <a:pt x="0" y="686120"/>
                    <a:pt x="0" y="658413"/>
                  </a:cubicBezTo>
                  <a:lnTo>
                    <a:pt x="0" y="50168"/>
                  </a:lnTo>
                  <a:cubicBezTo>
                    <a:pt x="0" y="22461"/>
                    <a:pt x="22461" y="0"/>
                    <a:pt x="50168" y="0"/>
                  </a:cubicBezTo>
                  <a:close/>
                </a:path>
              </a:pathLst>
            </a:custGeom>
            <a:blipFill>
              <a:blip r:embed="rId3"/>
              <a:stretch>
                <a:fillRect l="-4744" t="0" r="-4744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1504369" y="1372971"/>
            <a:ext cx="3544413" cy="3256359"/>
            <a:chOff x="0" y="0"/>
            <a:chExt cx="884699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84699" cy="812800"/>
            </a:xfrm>
            <a:custGeom>
              <a:avLst/>
              <a:gdLst/>
              <a:ahLst/>
              <a:cxnLst/>
              <a:rect r="r" b="b" t="t" l="l"/>
              <a:pathLst>
                <a:path h="812800" w="884699">
                  <a:moveTo>
                    <a:pt x="50238" y="0"/>
                  </a:moveTo>
                  <a:lnTo>
                    <a:pt x="834461" y="0"/>
                  </a:lnTo>
                  <a:cubicBezTo>
                    <a:pt x="862207" y="0"/>
                    <a:pt x="884699" y="22492"/>
                    <a:pt x="884699" y="50238"/>
                  </a:cubicBezTo>
                  <a:lnTo>
                    <a:pt x="884699" y="762562"/>
                  </a:lnTo>
                  <a:cubicBezTo>
                    <a:pt x="884699" y="775886"/>
                    <a:pt x="879407" y="788664"/>
                    <a:pt x="869985" y="798086"/>
                  </a:cubicBezTo>
                  <a:cubicBezTo>
                    <a:pt x="860564" y="807507"/>
                    <a:pt x="847785" y="812800"/>
                    <a:pt x="834461" y="812800"/>
                  </a:cubicBezTo>
                  <a:lnTo>
                    <a:pt x="50238" y="812800"/>
                  </a:lnTo>
                  <a:cubicBezTo>
                    <a:pt x="22492" y="812800"/>
                    <a:pt x="0" y="790308"/>
                    <a:pt x="0" y="762562"/>
                  </a:cubicBezTo>
                  <a:lnTo>
                    <a:pt x="0" y="50238"/>
                  </a:lnTo>
                  <a:cubicBezTo>
                    <a:pt x="0" y="22492"/>
                    <a:pt x="22492" y="0"/>
                    <a:pt x="50238" y="0"/>
                  </a:cubicBezTo>
                  <a:close/>
                </a:path>
              </a:pathLst>
            </a:custGeom>
            <a:blipFill>
              <a:blip r:embed="rId4"/>
              <a:stretch>
                <a:fillRect l="0" t="-10977" r="0" b="-10977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0942880" y="-1918762"/>
            <a:ext cx="7537565" cy="10287000"/>
          </a:xfrm>
          <a:custGeom>
            <a:avLst/>
            <a:gdLst/>
            <a:ahLst/>
            <a:cxnLst/>
            <a:rect r="r" b="b" t="t" l="l"/>
            <a:pathLst>
              <a:path h="10287000" w="7537565">
                <a:moveTo>
                  <a:pt x="0" y="0"/>
                </a:moveTo>
                <a:lnTo>
                  <a:pt x="7537566" y="0"/>
                </a:lnTo>
                <a:lnTo>
                  <a:pt x="75375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-4556041">
            <a:off x="10359313" y="3645174"/>
            <a:ext cx="4077886" cy="4114800"/>
          </a:xfrm>
          <a:custGeom>
            <a:avLst/>
            <a:gdLst/>
            <a:ahLst/>
            <a:cxnLst/>
            <a:rect r="r" b="b" t="t" l="l"/>
            <a:pathLst>
              <a:path h="4114800" w="4077886">
                <a:moveTo>
                  <a:pt x="4077886" y="0"/>
                </a:moveTo>
                <a:lnTo>
                  <a:pt x="0" y="0"/>
                </a:lnTo>
                <a:lnTo>
                  <a:pt x="0" y="4114800"/>
                </a:lnTo>
                <a:lnTo>
                  <a:pt x="4077886" y="4114800"/>
                </a:lnTo>
                <a:lnTo>
                  <a:pt x="407788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9" id="9"/>
          <p:cNvSpPr txBox="true"/>
          <p:nvPr/>
        </p:nvSpPr>
        <p:spPr>
          <a:xfrm rot="0">
            <a:off x="533931" y="5426092"/>
            <a:ext cx="13299849" cy="4703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20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Подход к работе классический-так чтобы ребенку было максимально комфортно, снижаем количество раздражителей, четко структурируем занятия. И, конечно, много-много положительного подкрепления: мы радовались каждому ее успеху, даже самому маленькому. Начали с простого, разбивали сложные задачи на маленькие шаги, чтобы ей было легче справляться.</a:t>
            </a:r>
          </a:p>
          <a:p>
            <a:pPr algn="ctr">
              <a:lnSpc>
                <a:spcPts val="3120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Постепенно пошли сдвиги! Она стала лучше воспринимать инструкции, дольше удерживала внимание. Со временем смогла сортировать предметы по цвету, а потом и собирать простые разрезные картинки. Протестов стало меньше, и она в целом стала спокойнее.</a:t>
            </a:r>
          </a:p>
          <a:p>
            <a:pPr algn="ctr">
              <a:lnSpc>
                <a:spcPts val="3120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А к концу курса мы уже играли! Причем не просто хаотично, а по правилам. </a:t>
            </a:r>
          </a:p>
          <a:p>
            <a:pPr algn="ctr">
              <a:lnSpc>
                <a:spcPts val="3120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Это огромный прогресс, потому что через игру можно развивать дальше многие навыки. Главное — терпение, поддержка и вера в ребенка.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33931" y="1944712"/>
            <a:ext cx="10577567" cy="39223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20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Интересный случай, которым мы хотим с вами поделиться это наша работа с шестилетней девочкой с синдромом Дауна. Очень милая, но с серьезными трудностями в развитии. Она почти не подражала взрослым, не понимала даже простые инструкции типа «дай» или «возьми», не могла сортировать предметы по цвету или складывать разрезные картинки, даже когда я ей помогала. Плюс к этому — гиперактивность: вскакивала со стула, разбрасывала пособия, легко отвлекалась, а на некоторые задания реагировала протестом, просто отказывалась делать.</a:t>
            </a:r>
          </a:p>
          <a:p>
            <a:pPr algn="ctr">
              <a:lnSpc>
                <a:spcPts val="3120"/>
              </a:lnSpc>
              <a:spcBef>
                <a:spcPct val="0"/>
              </a:spcBef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533931" y="379644"/>
            <a:ext cx="7608168" cy="824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899"/>
              </a:lnSpc>
            </a:pPr>
            <a:r>
              <a:rPr lang="en-US" sz="4599">
                <a:solidFill>
                  <a:srgbClr val="000000"/>
                </a:solidFill>
                <a:latin typeface="Xplor"/>
                <a:ea typeface="Xplor"/>
                <a:cs typeface="Xplor"/>
                <a:sym typeface="Xplor"/>
              </a:rPr>
              <a:t>ИСТОРИЯ УСПЕХА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994979" y="511902"/>
            <a:ext cx="20277958" cy="20277958"/>
          </a:xfrm>
          <a:custGeom>
            <a:avLst/>
            <a:gdLst/>
            <a:ahLst/>
            <a:cxnLst/>
            <a:rect r="r" b="b" t="t" l="l"/>
            <a:pathLst>
              <a:path h="20277958" w="20277958">
                <a:moveTo>
                  <a:pt x="0" y="0"/>
                </a:moveTo>
                <a:lnTo>
                  <a:pt x="20277958" y="0"/>
                </a:lnTo>
                <a:lnTo>
                  <a:pt x="20277958" y="20277957"/>
                </a:lnTo>
                <a:lnTo>
                  <a:pt x="0" y="202779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400000">
            <a:off x="-6914525" y="0"/>
            <a:ext cx="10650880" cy="10650880"/>
          </a:xfrm>
          <a:custGeom>
            <a:avLst/>
            <a:gdLst/>
            <a:ahLst/>
            <a:cxnLst/>
            <a:rect r="r" b="b" t="t" l="l"/>
            <a:pathLst>
              <a:path h="10650880" w="10650880">
                <a:moveTo>
                  <a:pt x="0" y="0"/>
                </a:moveTo>
                <a:lnTo>
                  <a:pt x="10650880" y="0"/>
                </a:lnTo>
                <a:lnTo>
                  <a:pt x="10650880" y="10650880"/>
                </a:lnTo>
                <a:lnTo>
                  <a:pt x="0" y="106508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481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4296" y="5277837"/>
            <a:ext cx="3144866" cy="6878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80"/>
              </a:lnSpc>
            </a:pPr>
            <a:r>
              <a:rPr lang="en-US" sz="2138">
                <a:solidFill>
                  <a:srgbClr val="000000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Председатель</a:t>
            </a:r>
          </a:p>
          <a:p>
            <a:pPr algn="ctr">
              <a:lnSpc>
                <a:spcPts val="2780"/>
              </a:lnSpc>
            </a:pPr>
          </a:p>
        </p:txBody>
      </p:sp>
      <p:grpSp>
        <p:nvGrpSpPr>
          <p:cNvPr name="Group 5" id="5"/>
          <p:cNvGrpSpPr/>
          <p:nvPr/>
        </p:nvGrpSpPr>
        <p:grpSpPr>
          <a:xfrm rot="0">
            <a:off x="4214019" y="5994033"/>
            <a:ext cx="2876647" cy="2876636"/>
            <a:chOff x="0" y="0"/>
            <a:chExt cx="6350000" cy="634997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13636" t="0" r="-13636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4204996" y="1829844"/>
            <a:ext cx="2876647" cy="2876636"/>
            <a:chOff x="0" y="0"/>
            <a:chExt cx="6350000" cy="634997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10980" t="0" r="-19993" b="-2908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158405" y="1829844"/>
            <a:ext cx="2876647" cy="2876636"/>
            <a:chOff x="0" y="0"/>
            <a:chExt cx="6350000" cy="634997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-26126" t="-11646" r="-16019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58405" y="5961576"/>
            <a:ext cx="2876647" cy="2876636"/>
            <a:chOff x="0" y="0"/>
            <a:chExt cx="6350000" cy="634997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l="0" t="-19633" r="-2282" b="-26746"/>
              </a:stretch>
            </a:blipFill>
          </p:spPr>
        </p:sp>
      </p:grpSp>
      <p:sp>
        <p:nvSpPr>
          <p:cNvPr name="Freeform 13" id="13"/>
          <p:cNvSpPr/>
          <p:nvPr/>
        </p:nvSpPr>
        <p:spPr>
          <a:xfrm flipH="false" flipV="false" rot="-5400000">
            <a:off x="14495072" y="-63466"/>
            <a:ext cx="11318473" cy="11318473"/>
          </a:xfrm>
          <a:custGeom>
            <a:avLst/>
            <a:gdLst/>
            <a:ahLst/>
            <a:cxnLst/>
            <a:rect r="r" b="b" t="t" l="l"/>
            <a:pathLst>
              <a:path h="11318473" w="11318473">
                <a:moveTo>
                  <a:pt x="0" y="0"/>
                </a:moveTo>
                <a:lnTo>
                  <a:pt x="11318473" y="0"/>
                </a:lnTo>
                <a:lnTo>
                  <a:pt x="11318473" y="11318473"/>
                </a:lnTo>
                <a:lnTo>
                  <a:pt x="0" y="113184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481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10731624" y="5910274"/>
            <a:ext cx="3044470" cy="3044458"/>
            <a:chOff x="0" y="0"/>
            <a:chExt cx="6350000" cy="6349975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-13636" t="0" r="-13636" b="0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0731624" y="1723146"/>
            <a:ext cx="3044470" cy="3044458"/>
            <a:chOff x="0" y="0"/>
            <a:chExt cx="6350000" cy="6349975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1"/>
              <a:stretch>
                <a:fillRect l="-13636" t="0" r="-13636" b="0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5015745" y="1723146"/>
            <a:ext cx="3044470" cy="3044458"/>
            <a:chOff x="0" y="0"/>
            <a:chExt cx="6350000" cy="6349975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 l="-13636" t="0" r="-13636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5015745" y="5838411"/>
            <a:ext cx="3044470" cy="3044458"/>
            <a:chOff x="0" y="0"/>
            <a:chExt cx="6350000" cy="6349975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3"/>
              <a:stretch>
                <a:fillRect l="0" t="-40962" r="-24646" b="-25233"/>
              </a:stretch>
            </a:blip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7419333" y="1823092"/>
            <a:ext cx="3044470" cy="3044458"/>
            <a:chOff x="0" y="0"/>
            <a:chExt cx="6350000" cy="6349975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4"/>
              <a:stretch>
                <a:fillRect l="-13636" t="0" r="-13636" b="0"/>
              </a:stretch>
            </a:blipFill>
          </p:spPr>
        </p:sp>
      </p:grpSp>
      <p:sp>
        <p:nvSpPr>
          <p:cNvPr name="TextBox 24" id="24"/>
          <p:cNvSpPr txBox="true"/>
          <p:nvPr/>
        </p:nvSpPr>
        <p:spPr>
          <a:xfrm rot="0">
            <a:off x="24296" y="4772342"/>
            <a:ext cx="3144866" cy="4043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43"/>
              </a:lnSpc>
            </a:pPr>
            <a:r>
              <a:rPr lang="en-US" sz="2495">
                <a:solidFill>
                  <a:srgbClr val="000000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Миссербиева Лариса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14754" y="9350498"/>
            <a:ext cx="3144866" cy="3398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80"/>
              </a:lnSpc>
            </a:pPr>
            <a:r>
              <a:rPr lang="en-US" sz="2138">
                <a:solidFill>
                  <a:srgbClr val="000000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Педагог-психолог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14754" y="8813315"/>
            <a:ext cx="3144866" cy="4359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5"/>
              </a:lnSpc>
            </a:pPr>
            <a:r>
              <a:rPr lang="en-US" sz="2673">
                <a:solidFill>
                  <a:srgbClr val="000000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Дадберова Иман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4079910" y="5294766"/>
            <a:ext cx="3144866" cy="5735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16"/>
              </a:lnSpc>
            </a:pPr>
            <a:r>
              <a:rPr lang="en-US" sz="1782">
                <a:solidFill>
                  <a:srgbClr val="000000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менеджер по привлечению ресурсов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4079910" y="4757583"/>
            <a:ext cx="3144866" cy="4359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5"/>
              </a:lnSpc>
            </a:pPr>
            <a:r>
              <a:rPr lang="en-US" sz="2673">
                <a:solidFill>
                  <a:srgbClr val="000000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Хадуева Тамара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4070886" y="9350498"/>
            <a:ext cx="3144866" cy="3398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80"/>
              </a:lnSpc>
            </a:pPr>
            <a:r>
              <a:rPr lang="en-US" sz="2138">
                <a:solidFill>
                  <a:srgbClr val="000000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Логопед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4070886" y="8813315"/>
            <a:ext cx="3144866" cy="4359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5"/>
              </a:lnSpc>
            </a:pPr>
            <a:r>
              <a:rPr lang="en-US" sz="2673">
                <a:solidFill>
                  <a:srgbClr val="000000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Татаева Раиса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4901553" y="9489989"/>
            <a:ext cx="3328337" cy="3681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2"/>
              </a:lnSpc>
            </a:pPr>
            <a:r>
              <a:rPr lang="en-US" sz="2263">
                <a:solidFill>
                  <a:srgbClr val="000000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Дефектолог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4901553" y="8941072"/>
            <a:ext cx="3328337" cy="4502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78"/>
              </a:lnSpc>
            </a:pPr>
            <a:r>
              <a:rPr lang="en-US" sz="2829">
                <a:solidFill>
                  <a:srgbClr val="000000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Саидова Фатима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0589690" y="9489989"/>
            <a:ext cx="3328337" cy="7364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2"/>
              </a:lnSpc>
            </a:pPr>
            <a:r>
              <a:rPr lang="en-US" sz="2263">
                <a:solidFill>
                  <a:srgbClr val="000000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Инструктор ЛФК, массажист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0589690" y="8941072"/>
            <a:ext cx="3328337" cy="4502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78"/>
              </a:lnSpc>
            </a:pPr>
            <a:r>
              <a:rPr lang="en-US" sz="2829">
                <a:solidFill>
                  <a:srgbClr val="000000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Чергизова Зарема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0589690" y="5381797"/>
            <a:ext cx="3328337" cy="3681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2"/>
              </a:lnSpc>
            </a:pPr>
            <a:r>
              <a:rPr lang="en-US" sz="2263">
                <a:solidFill>
                  <a:srgbClr val="000000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Социальный работник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0589690" y="4832880"/>
            <a:ext cx="3328337" cy="4502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78"/>
              </a:lnSpc>
            </a:pPr>
            <a:r>
              <a:rPr lang="en-US" sz="2829">
                <a:solidFill>
                  <a:srgbClr val="000000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Чабиева Малика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4873811" y="5397417"/>
            <a:ext cx="3328337" cy="3681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2"/>
              </a:lnSpc>
            </a:pPr>
            <a:r>
              <a:rPr lang="en-US" sz="2263">
                <a:solidFill>
                  <a:srgbClr val="000000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Дефектолог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4873811" y="4848501"/>
            <a:ext cx="3328337" cy="4502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78"/>
              </a:lnSpc>
            </a:pPr>
            <a:r>
              <a:rPr lang="en-US" sz="2829">
                <a:solidFill>
                  <a:srgbClr val="000000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Магомадова Елена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5212747" y="203835"/>
            <a:ext cx="7862507" cy="824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99"/>
              </a:lnSpc>
            </a:pPr>
            <a:r>
              <a:rPr lang="en-US" sz="4599">
                <a:solidFill>
                  <a:srgbClr val="000000"/>
                </a:solidFill>
                <a:latin typeface="Xplor"/>
                <a:ea typeface="Xplor"/>
                <a:cs typeface="Xplor"/>
                <a:sym typeface="Xplor"/>
              </a:rPr>
              <a:t>НАША КОМАНДА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7261353" y="4908859"/>
            <a:ext cx="3328337" cy="4502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78"/>
              </a:lnSpc>
            </a:pPr>
            <a:r>
              <a:rPr lang="en-US" sz="2829">
                <a:solidFill>
                  <a:srgbClr val="000000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Хасанова Айшат</a:t>
            </a:r>
          </a:p>
        </p:txBody>
      </p:sp>
      <p:sp>
        <p:nvSpPr>
          <p:cNvPr name="TextBox 41" id="41"/>
          <p:cNvSpPr txBox="true"/>
          <p:nvPr/>
        </p:nvSpPr>
        <p:spPr>
          <a:xfrm rot="-60000">
            <a:off x="7277150" y="5381799"/>
            <a:ext cx="3328337" cy="3681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2"/>
              </a:lnSpc>
            </a:pPr>
            <a:r>
              <a:rPr lang="en-US" sz="2263">
                <a:solidFill>
                  <a:srgbClr val="000000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Бухгалтер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08024" r="0" b="-10802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1260572" y="446723"/>
            <a:ext cx="6649168" cy="7646713"/>
            <a:chOff x="0" y="0"/>
            <a:chExt cx="6350000" cy="730266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1270" cy="7302662"/>
            </a:xfrm>
            <a:custGeom>
              <a:avLst/>
              <a:gdLst/>
              <a:ahLst/>
              <a:cxnLst/>
              <a:rect r="r" b="b" t="t" l="l"/>
              <a:pathLst>
                <a:path h="7302662" w="6351270">
                  <a:moveTo>
                    <a:pt x="5985510" y="0"/>
                  </a:moveTo>
                  <a:lnTo>
                    <a:pt x="364490" y="0"/>
                  </a:lnTo>
                  <a:cubicBezTo>
                    <a:pt x="162560" y="0"/>
                    <a:pt x="0" y="186948"/>
                    <a:pt x="0" y="419173"/>
                  </a:cubicBezTo>
                  <a:lnTo>
                    <a:pt x="0" y="6884950"/>
                  </a:lnTo>
                  <a:cubicBezTo>
                    <a:pt x="0" y="7115715"/>
                    <a:pt x="162560" y="7302662"/>
                    <a:pt x="364490" y="7302662"/>
                  </a:cubicBezTo>
                  <a:lnTo>
                    <a:pt x="5986780" y="7302662"/>
                  </a:lnTo>
                  <a:cubicBezTo>
                    <a:pt x="6187440" y="7302662"/>
                    <a:pt x="6351270" y="7115715"/>
                    <a:pt x="6351270" y="6883489"/>
                  </a:cubicBezTo>
                  <a:lnTo>
                    <a:pt x="6351270" y="419173"/>
                  </a:lnTo>
                  <a:cubicBezTo>
                    <a:pt x="6350000" y="186948"/>
                    <a:pt x="6187440" y="0"/>
                    <a:pt x="5985510" y="0"/>
                  </a:cubicBezTo>
                  <a:close/>
                </a:path>
              </a:pathLst>
            </a:custGeom>
            <a:solidFill>
              <a:srgbClr val="FFD0E0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TextBox 6" id="6"/>
          <p:cNvSpPr txBox="true"/>
          <p:nvPr/>
        </p:nvSpPr>
        <p:spPr>
          <a:xfrm rot="0">
            <a:off x="616605" y="796041"/>
            <a:ext cx="9398496" cy="90900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01"/>
              </a:lnSpc>
            </a:pPr>
            <a:r>
              <a:rPr lang="en-US" sz="2000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Дорогие друзья, партнеры и благотворители!</a:t>
            </a:r>
          </a:p>
          <a:p>
            <a:pPr algn="l">
              <a:lnSpc>
                <a:spcPts val="2601"/>
              </a:lnSpc>
            </a:pPr>
            <a:r>
              <a:rPr lang="en-US" sz="2000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Этот год стал для нас временем роста, новых достижений и крепкой поддержки со стороны наших единомышленников. Благодаря вам, мы смогли оказать помощь сотням детей с особыми потребностями, подарив им заботу, внимание и возможности для развития. Мы гордимся, что вместе с вами смогли реализовать важные проекты и привлечь новых специалистов, что позволило нам улучшить работу по психолого-педагогическому сопровождению. Искренне благодарим каждого, кто внес свой вклад в наши добрые дела — вы делаете этот мир светлее и добрее!</a:t>
            </a:r>
          </a:p>
          <a:p>
            <a:pPr algn="l">
              <a:lnSpc>
                <a:spcPts val="2601"/>
              </a:lnSpc>
            </a:pPr>
            <a:r>
              <a:rPr lang="en-US" sz="2000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Этот год также стал годом новых вызовов, но и новых возможностей. Мы расширили наши программы, запустили инициативы по привлечению партнеров и волонтеров, а также продолжили активно работать над улучшением качества оказываемой помощи. Наши победы в конкурсах Фонда президентских грантов, Фонда Потанина, Фонда «Абсолют» и программы «Поддержка будет» от банка Тинькофф позволили нам привлечь дополнительные ресурсы, что стало важным шагом в развитии организации.</a:t>
            </a:r>
          </a:p>
          <a:p>
            <a:pPr algn="l">
              <a:lnSpc>
                <a:spcPts val="2601"/>
              </a:lnSpc>
            </a:pPr>
            <a:r>
              <a:rPr lang="en-US" sz="2000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Кроме того, нам удалось наладить тесное взаимодействие с государственными и общественными структурами. Это значимое достижение, которое открывает новые перспективы для помощи семьям, воспитывающим детей с нарушениями интеллекта и тяжелыми множественными нарушениями развития.</a:t>
            </a:r>
          </a:p>
          <a:p>
            <a:pPr algn="l">
              <a:lnSpc>
                <a:spcPts val="2601"/>
              </a:lnSpc>
            </a:pPr>
            <a:r>
              <a:rPr lang="en-US" sz="2000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Мы уверены, что все это стало возможным только благодаря вам — людям, которые верят в нашу миссию и поддерживают нас на пути к большим изменениям. В следующем году нас ждет еще больше работы, и мы надеемся, что вы останетесь с нами, продолжая вместе менять жизни детей к лучшему.</a:t>
            </a:r>
          </a:p>
          <a:p>
            <a:pPr algn="l">
              <a:lnSpc>
                <a:spcPts val="2601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11178493" y="8724900"/>
            <a:ext cx="6183064" cy="1009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00"/>
              </a:lnSpc>
              <a:spcBef>
                <a:spcPct val="0"/>
              </a:spcBef>
            </a:pPr>
            <a:r>
              <a:rPr lang="en-US" sz="3000" i="true">
                <a:solidFill>
                  <a:srgbClr val="000000"/>
                </a:solidFill>
                <a:latin typeface="Coco Gothic Italics"/>
                <a:ea typeface="Coco Gothic Italics"/>
                <a:cs typeface="Coco Gothic Italics"/>
                <a:sym typeface="Coco Gothic Italics"/>
              </a:rPr>
              <a:t>С уважением и благодарностью, </a:t>
            </a:r>
          </a:p>
          <a:p>
            <a:pPr algn="ctr">
              <a:lnSpc>
                <a:spcPts val="3900"/>
              </a:lnSpc>
              <a:spcBef>
                <a:spcPct val="0"/>
              </a:spcBef>
            </a:pPr>
            <a:r>
              <a:rPr lang="en-US" sz="3000" i="true">
                <a:solidFill>
                  <a:srgbClr val="000000"/>
                </a:solidFill>
                <a:latin typeface="Coco Gothic Italics"/>
                <a:ea typeface="Coco Gothic Italics"/>
                <a:cs typeface="Coco Gothic Italics"/>
                <a:sym typeface="Coco Gothic Italics"/>
              </a:rPr>
              <a:t>Миссербиева Лариса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10630311" y="841660"/>
            <a:ext cx="6649168" cy="7646713"/>
            <a:chOff x="0" y="0"/>
            <a:chExt cx="6350000" cy="730266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1270" cy="7302662"/>
            </a:xfrm>
            <a:custGeom>
              <a:avLst/>
              <a:gdLst/>
              <a:ahLst/>
              <a:cxnLst/>
              <a:rect r="r" b="b" t="t" l="l"/>
              <a:pathLst>
                <a:path h="7302662" w="6351270">
                  <a:moveTo>
                    <a:pt x="5985510" y="0"/>
                  </a:moveTo>
                  <a:lnTo>
                    <a:pt x="364490" y="0"/>
                  </a:lnTo>
                  <a:cubicBezTo>
                    <a:pt x="162560" y="0"/>
                    <a:pt x="0" y="186948"/>
                    <a:pt x="0" y="419173"/>
                  </a:cubicBezTo>
                  <a:lnTo>
                    <a:pt x="0" y="6884950"/>
                  </a:lnTo>
                  <a:cubicBezTo>
                    <a:pt x="0" y="7115715"/>
                    <a:pt x="162560" y="7302662"/>
                    <a:pt x="364490" y="7302662"/>
                  </a:cubicBezTo>
                  <a:lnTo>
                    <a:pt x="5986780" y="7302662"/>
                  </a:lnTo>
                  <a:cubicBezTo>
                    <a:pt x="6187440" y="7302662"/>
                    <a:pt x="6351270" y="7115715"/>
                    <a:pt x="6351270" y="6883489"/>
                  </a:cubicBezTo>
                  <a:lnTo>
                    <a:pt x="6351270" y="419173"/>
                  </a:lnTo>
                  <a:cubicBezTo>
                    <a:pt x="6350000" y="186948"/>
                    <a:pt x="6187440" y="0"/>
                    <a:pt x="5985510" y="0"/>
                  </a:cubicBezTo>
                  <a:close/>
                </a:path>
              </a:pathLst>
            </a:custGeom>
            <a:blipFill>
              <a:blip r:embed="rId3"/>
              <a:stretch>
                <a:fillRect l="-23195" t="0" r="-23195" b="0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-1124122">
            <a:off x="9444328" y="6752426"/>
            <a:ext cx="3684136" cy="2029624"/>
          </a:xfrm>
          <a:custGeom>
            <a:avLst/>
            <a:gdLst/>
            <a:ahLst/>
            <a:cxnLst/>
            <a:rect r="r" b="b" t="t" l="l"/>
            <a:pathLst>
              <a:path h="2029624" w="3684136">
                <a:moveTo>
                  <a:pt x="0" y="0"/>
                </a:moveTo>
                <a:lnTo>
                  <a:pt x="3684136" y="0"/>
                </a:lnTo>
                <a:lnTo>
                  <a:pt x="3684136" y="2029624"/>
                </a:lnTo>
                <a:lnTo>
                  <a:pt x="0" y="20296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1552535">
            <a:off x="16294181" y="186436"/>
            <a:ext cx="1712061" cy="1684528"/>
          </a:xfrm>
          <a:custGeom>
            <a:avLst/>
            <a:gdLst/>
            <a:ahLst/>
            <a:cxnLst/>
            <a:rect r="r" b="b" t="t" l="l"/>
            <a:pathLst>
              <a:path h="1684528" w="1712061">
                <a:moveTo>
                  <a:pt x="0" y="0"/>
                </a:moveTo>
                <a:lnTo>
                  <a:pt x="1712062" y="0"/>
                </a:lnTo>
                <a:lnTo>
                  <a:pt x="1712062" y="1684528"/>
                </a:lnTo>
                <a:lnTo>
                  <a:pt x="0" y="16845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1E2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59602" y="2269474"/>
            <a:ext cx="338195" cy="338195"/>
          </a:xfrm>
          <a:custGeom>
            <a:avLst/>
            <a:gdLst/>
            <a:ahLst/>
            <a:cxnLst/>
            <a:rect r="r" b="b" t="t" l="l"/>
            <a:pathLst>
              <a:path h="338195" w="338195">
                <a:moveTo>
                  <a:pt x="0" y="0"/>
                </a:moveTo>
                <a:lnTo>
                  <a:pt x="338196" y="0"/>
                </a:lnTo>
                <a:lnTo>
                  <a:pt x="338196" y="338195"/>
                </a:lnTo>
                <a:lnTo>
                  <a:pt x="0" y="338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59602" y="2670924"/>
            <a:ext cx="338195" cy="338195"/>
          </a:xfrm>
          <a:custGeom>
            <a:avLst/>
            <a:gdLst/>
            <a:ahLst/>
            <a:cxnLst/>
            <a:rect r="r" b="b" t="t" l="l"/>
            <a:pathLst>
              <a:path h="338195" w="338195">
                <a:moveTo>
                  <a:pt x="0" y="0"/>
                </a:moveTo>
                <a:lnTo>
                  <a:pt x="338196" y="0"/>
                </a:lnTo>
                <a:lnTo>
                  <a:pt x="338196" y="338195"/>
                </a:lnTo>
                <a:lnTo>
                  <a:pt x="0" y="338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59602" y="3075794"/>
            <a:ext cx="338195" cy="338195"/>
          </a:xfrm>
          <a:custGeom>
            <a:avLst/>
            <a:gdLst/>
            <a:ahLst/>
            <a:cxnLst/>
            <a:rect r="r" b="b" t="t" l="l"/>
            <a:pathLst>
              <a:path h="338195" w="338195">
                <a:moveTo>
                  <a:pt x="0" y="0"/>
                </a:moveTo>
                <a:lnTo>
                  <a:pt x="338196" y="0"/>
                </a:lnTo>
                <a:lnTo>
                  <a:pt x="338196" y="338195"/>
                </a:lnTo>
                <a:lnTo>
                  <a:pt x="0" y="3381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59602" y="3468433"/>
            <a:ext cx="338195" cy="332661"/>
          </a:xfrm>
          <a:custGeom>
            <a:avLst/>
            <a:gdLst/>
            <a:ahLst/>
            <a:cxnLst/>
            <a:rect r="r" b="b" t="t" l="l"/>
            <a:pathLst>
              <a:path h="332661" w="338195">
                <a:moveTo>
                  <a:pt x="0" y="0"/>
                </a:moveTo>
                <a:lnTo>
                  <a:pt x="338196" y="0"/>
                </a:lnTo>
                <a:lnTo>
                  <a:pt x="338196" y="332661"/>
                </a:lnTo>
                <a:lnTo>
                  <a:pt x="0" y="3326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59602" y="4744069"/>
            <a:ext cx="3156890" cy="3156890"/>
          </a:xfrm>
          <a:custGeom>
            <a:avLst/>
            <a:gdLst/>
            <a:ahLst/>
            <a:cxnLst/>
            <a:rect r="r" b="b" t="t" l="l"/>
            <a:pathLst>
              <a:path h="3156890" w="3156890">
                <a:moveTo>
                  <a:pt x="0" y="0"/>
                </a:moveTo>
                <a:lnTo>
                  <a:pt x="3156890" y="0"/>
                </a:lnTo>
                <a:lnTo>
                  <a:pt x="3156890" y="3156889"/>
                </a:lnTo>
                <a:lnTo>
                  <a:pt x="0" y="31568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4179707" y="3955222"/>
            <a:ext cx="3160670" cy="2110740"/>
            <a:chOff x="0" y="0"/>
            <a:chExt cx="4214227" cy="281432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4214227" cy="2814320"/>
            </a:xfrm>
            <a:custGeom>
              <a:avLst/>
              <a:gdLst/>
              <a:ahLst/>
              <a:cxnLst/>
              <a:rect r="r" b="b" t="t" l="l"/>
              <a:pathLst>
                <a:path h="2814320" w="4214227">
                  <a:moveTo>
                    <a:pt x="0" y="0"/>
                  </a:moveTo>
                  <a:lnTo>
                    <a:pt x="4214227" y="0"/>
                  </a:lnTo>
                  <a:lnTo>
                    <a:pt x="4214227" y="2814320"/>
                  </a:lnTo>
                  <a:lnTo>
                    <a:pt x="0" y="2814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 rot="0">
              <a:off x="0" y="1191472"/>
              <a:ext cx="4214227" cy="40280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470"/>
                </a:lnSpc>
                <a:spcBef>
                  <a:spcPct val="0"/>
                </a:spcBef>
              </a:pPr>
              <a:r>
                <a:rPr lang="en-US" sz="1900">
                  <a:solidFill>
                    <a:srgbClr val="000000"/>
                  </a:solidFill>
                  <a:latin typeface="Coco Gothic"/>
                  <a:ea typeface="Coco Gothic"/>
                  <a:cs typeface="Coco Gothic"/>
                  <a:sym typeface="Coco Gothic"/>
                </a:rPr>
                <a:t>переход на наш сайт</a:t>
              </a: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6016417" y="203835"/>
            <a:ext cx="7608168" cy="824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899"/>
              </a:lnSpc>
            </a:pPr>
            <a:r>
              <a:rPr lang="en-US" sz="4599">
                <a:solidFill>
                  <a:srgbClr val="000000"/>
                </a:solidFill>
                <a:latin typeface="Xplor"/>
                <a:ea typeface="Xplor"/>
                <a:cs typeface="Xplor"/>
                <a:sym typeface="Xplor"/>
              </a:rPr>
              <a:t>СТРАНИЦА РЕСУРСОВ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383681" y="2231374"/>
            <a:ext cx="3961805" cy="15697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20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+7 964 067 38 02</a:t>
            </a:r>
          </a:p>
          <a:p>
            <a:pPr algn="l">
              <a:lnSpc>
                <a:spcPts val="3120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+7 928 888 02 03</a:t>
            </a:r>
          </a:p>
          <a:p>
            <a:pPr algn="l">
              <a:lnSpc>
                <a:spcPts val="3120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reliance-chechnya@yandex.ru</a:t>
            </a:r>
          </a:p>
          <a:p>
            <a:pPr algn="l">
              <a:lnSpc>
                <a:spcPts val="3120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https://doverie-nko.ru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4376919" y="-6037240"/>
            <a:ext cx="19023119" cy="19984923"/>
            <a:chOff x="0" y="0"/>
            <a:chExt cx="25364159" cy="26646564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187037" y="10028576"/>
              <a:ext cx="16617988" cy="16617988"/>
            </a:xfrm>
            <a:custGeom>
              <a:avLst/>
              <a:gdLst/>
              <a:ahLst/>
              <a:cxnLst/>
              <a:rect r="r" b="b" t="t" l="l"/>
              <a:pathLst>
                <a:path h="16617988" w="16617988">
                  <a:moveTo>
                    <a:pt x="0" y="0"/>
                  </a:moveTo>
                  <a:lnTo>
                    <a:pt x="16617988" y="0"/>
                  </a:lnTo>
                  <a:lnTo>
                    <a:pt x="16617988" y="16617988"/>
                  </a:lnTo>
                  <a:lnTo>
                    <a:pt x="0" y="166179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6780086" y="0"/>
              <a:ext cx="18584073" cy="18584073"/>
            </a:xfrm>
            <a:custGeom>
              <a:avLst/>
              <a:gdLst/>
              <a:ahLst/>
              <a:cxnLst/>
              <a:rect r="r" b="b" t="t" l="l"/>
              <a:pathLst>
                <a:path h="18584073" w="18584073">
                  <a:moveTo>
                    <a:pt x="0" y="0"/>
                  </a:moveTo>
                  <a:lnTo>
                    <a:pt x="18584073" y="0"/>
                  </a:lnTo>
                  <a:lnTo>
                    <a:pt x="18584073" y="18584073"/>
                  </a:lnTo>
                  <a:lnTo>
                    <a:pt x="0" y="185840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5251723" y="17370733"/>
              <a:ext cx="3867864" cy="3867864"/>
            </a:xfrm>
            <a:custGeom>
              <a:avLst/>
              <a:gdLst/>
              <a:ahLst/>
              <a:cxnLst/>
              <a:rect r="r" b="b" t="t" l="l"/>
              <a:pathLst>
                <a:path h="3867864" w="3867864">
                  <a:moveTo>
                    <a:pt x="0" y="0"/>
                  </a:moveTo>
                  <a:lnTo>
                    <a:pt x="3867864" y="0"/>
                  </a:lnTo>
                  <a:lnTo>
                    <a:pt x="3867864" y="3867864"/>
                  </a:lnTo>
                  <a:lnTo>
                    <a:pt x="0" y="38678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0" y="19130305"/>
              <a:ext cx="4680475" cy="1911194"/>
            </a:xfrm>
            <a:custGeom>
              <a:avLst/>
              <a:gdLst/>
              <a:ahLst/>
              <a:cxnLst/>
              <a:rect r="r" b="b" t="t" l="l"/>
              <a:pathLst>
                <a:path h="1911194" w="4680475">
                  <a:moveTo>
                    <a:pt x="0" y="0"/>
                  </a:moveTo>
                  <a:lnTo>
                    <a:pt x="4680475" y="0"/>
                  </a:lnTo>
                  <a:lnTo>
                    <a:pt x="4680475" y="1911194"/>
                  </a:lnTo>
                  <a:lnTo>
                    <a:pt x="0" y="1911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0" t="0" r="0" b="0"/>
              </a:stretch>
            </a:blipFill>
          </p:spPr>
        </p:sp>
        <p:sp>
          <p:nvSpPr>
            <p:cNvPr name="TextBox 17" id="17"/>
            <p:cNvSpPr txBox="true"/>
            <p:nvPr/>
          </p:nvSpPr>
          <p:spPr>
            <a:xfrm rot="0">
              <a:off x="0" y="19807772"/>
              <a:ext cx="4214227" cy="4597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30"/>
                </a:lnSpc>
                <a:spcBef>
                  <a:spcPct val="0"/>
                </a:spcBef>
              </a:pPr>
              <a:r>
                <a:rPr lang="en-US" sz="2100">
                  <a:solidFill>
                    <a:srgbClr val="000000"/>
                  </a:solidFill>
                  <a:latin typeface="Coco Gothic"/>
                  <a:ea typeface="Coco Gothic"/>
                  <a:cs typeface="Coco Gothic"/>
                  <a:sym typeface="Coco Gothic"/>
                </a:rPr>
                <a:t>наш канал в телеграм 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4838244" y="16228537"/>
              <a:ext cx="7830273" cy="58292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600"/>
                </a:lnSpc>
              </a:pPr>
              <a:r>
                <a:rPr lang="en-US" b="true" sz="2400">
                  <a:solidFill>
                    <a:srgbClr val="000000"/>
                  </a:solidFill>
                  <a:latin typeface="Coco Gothic Bold"/>
                  <a:ea typeface="Coco Gothic Bold"/>
                  <a:cs typeface="Coco Gothic Bold"/>
                  <a:sym typeface="Coco Gothic Bold"/>
                </a:rPr>
                <a:t>“ГИД ДЛЯ РОДИТЕЛЕЙ”</a:t>
              </a: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0">
            <a:off x="12662315" y="2438571"/>
            <a:ext cx="2926522" cy="2926522"/>
          </a:xfrm>
          <a:custGeom>
            <a:avLst/>
            <a:gdLst/>
            <a:ahLst/>
            <a:cxnLst/>
            <a:rect r="r" b="b" t="t" l="l"/>
            <a:pathLst>
              <a:path h="2926522" w="2926522">
                <a:moveTo>
                  <a:pt x="0" y="0"/>
                </a:moveTo>
                <a:lnTo>
                  <a:pt x="2926522" y="0"/>
                </a:lnTo>
                <a:lnTo>
                  <a:pt x="2926522" y="2926522"/>
                </a:lnTo>
                <a:lnTo>
                  <a:pt x="0" y="292652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true" flipV="false" rot="0">
            <a:off x="9296606" y="2438571"/>
            <a:ext cx="2918438" cy="1826896"/>
          </a:xfrm>
          <a:custGeom>
            <a:avLst/>
            <a:gdLst/>
            <a:ahLst/>
            <a:cxnLst/>
            <a:rect r="r" b="b" t="t" l="l"/>
            <a:pathLst>
              <a:path h="1826896" w="2918438">
                <a:moveTo>
                  <a:pt x="2918437" y="0"/>
                </a:moveTo>
                <a:lnTo>
                  <a:pt x="0" y="0"/>
                </a:lnTo>
                <a:lnTo>
                  <a:pt x="0" y="1826896"/>
                </a:lnTo>
                <a:lnTo>
                  <a:pt x="2918437" y="1826896"/>
                </a:lnTo>
                <a:lnTo>
                  <a:pt x="2918437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580720" y="1688763"/>
            <a:ext cx="3434642" cy="437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12"/>
              </a:lnSpc>
            </a:pPr>
            <a:r>
              <a:rPr lang="en-US" b="true" sz="2274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КОНТАКТЫ: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9441449" y="3239681"/>
            <a:ext cx="2628751" cy="2927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10"/>
              </a:lnSpc>
              <a:spcBef>
                <a:spcPct val="0"/>
              </a:spcBef>
            </a:pPr>
            <a:r>
              <a:rPr lang="en-US" sz="1700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ссылка на страницу в ВК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865923" y="7017887"/>
            <a:ext cx="13539394" cy="13539394"/>
          </a:xfrm>
          <a:custGeom>
            <a:avLst/>
            <a:gdLst/>
            <a:ahLst/>
            <a:cxnLst/>
            <a:rect r="r" b="b" t="t" l="l"/>
            <a:pathLst>
              <a:path h="13539394" w="13539394">
                <a:moveTo>
                  <a:pt x="0" y="0"/>
                </a:moveTo>
                <a:lnTo>
                  <a:pt x="13539394" y="0"/>
                </a:lnTo>
                <a:lnTo>
                  <a:pt x="13539394" y="13539395"/>
                </a:lnTo>
                <a:lnTo>
                  <a:pt x="0" y="135393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874904" y="4004478"/>
            <a:ext cx="13539394" cy="13539394"/>
          </a:xfrm>
          <a:custGeom>
            <a:avLst/>
            <a:gdLst/>
            <a:ahLst/>
            <a:cxnLst/>
            <a:rect r="r" b="b" t="t" l="l"/>
            <a:pathLst>
              <a:path h="13539394" w="13539394">
                <a:moveTo>
                  <a:pt x="0" y="0"/>
                </a:moveTo>
                <a:lnTo>
                  <a:pt x="13539394" y="0"/>
                </a:lnTo>
                <a:lnTo>
                  <a:pt x="13539394" y="13539395"/>
                </a:lnTo>
                <a:lnTo>
                  <a:pt x="0" y="135393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9808845" y="5143500"/>
            <a:ext cx="8095059" cy="4655298"/>
            <a:chOff x="0" y="0"/>
            <a:chExt cx="11041962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1041962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041962">
                  <a:moveTo>
                    <a:pt x="8413975" y="0"/>
                  </a:moveTo>
                  <a:lnTo>
                    <a:pt x="2627987" y="0"/>
                  </a:lnTo>
                  <a:cubicBezTo>
                    <a:pt x="1177073" y="0"/>
                    <a:pt x="0" y="676910"/>
                    <a:pt x="0" y="1511300"/>
                  </a:cubicBezTo>
                  <a:lnTo>
                    <a:pt x="0" y="6350000"/>
                  </a:lnTo>
                  <a:lnTo>
                    <a:pt x="8413975" y="6350000"/>
                  </a:lnTo>
                  <a:cubicBezTo>
                    <a:pt x="9864889" y="6350000"/>
                    <a:pt x="11041962" y="5673090"/>
                    <a:pt x="11041962" y="4838700"/>
                  </a:cubicBezTo>
                  <a:lnTo>
                    <a:pt x="11041962" y="0"/>
                  </a:lnTo>
                  <a:lnTo>
                    <a:pt x="8413975" y="0"/>
                  </a:lnTo>
                  <a:close/>
                </a:path>
              </a:pathLst>
            </a:custGeom>
            <a:blipFill>
              <a:blip r:embed="rId4"/>
              <a:stretch>
                <a:fillRect l="0" t="-7857" r="0" b="-7857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-10738167" y="-1935695"/>
            <a:ext cx="14158390" cy="14158390"/>
          </a:xfrm>
          <a:custGeom>
            <a:avLst/>
            <a:gdLst/>
            <a:ahLst/>
            <a:cxnLst/>
            <a:rect r="r" b="b" t="t" l="l"/>
            <a:pathLst>
              <a:path h="14158390" w="14158390">
                <a:moveTo>
                  <a:pt x="0" y="0"/>
                </a:moveTo>
                <a:lnTo>
                  <a:pt x="14158390" y="0"/>
                </a:lnTo>
                <a:lnTo>
                  <a:pt x="14158390" y="14158390"/>
                </a:lnTo>
                <a:lnTo>
                  <a:pt x="0" y="141583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207859" y="2350310"/>
            <a:ext cx="7424955" cy="3788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75"/>
              </a:lnSpc>
            </a:pPr>
            <a:r>
              <a:rPr lang="en-US" sz="2696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Мы стремимся расширить возможности для полноценной и счастливой жизни семей ребенка с тяжелыми множественными нарушениями развития, обеспечивая им комплексную поддержку, ресурсы и возможности для самореализации. Мы верим - вместе мы преодолеем любые ограничения и вызовы.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350609" y="1812093"/>
            <a:ext cx="1714500" cy="2470785"/>
            <a:chOff x="0" y="0"/>
            <a:chExt cx="2286000" cy="329438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39370" y="26670"/>
              <a:ext cx="2197100" cy="3215640"/>
            </a:xfrm>
            <a:custGeom>
              <a:avLst/>
              <a:gdLst/>
              <a:ahLst/>
              <a:cxnLst/>
              <a:rect r="r" b="b" t="t" l="l"/>
              <a:pathLst>
                <a:path h="3215640" w="2197100">
                  <a:moveTo>
                    <a:pt x="2132330" y="180340"/>
                  </a:moveTo>
                  <a:cubicBezTo>
                    <a:pt x="789940" y="175260"/>
                    <a:pt x="701040" y="161290"/>
                    <a:pt x="568960" y="156210"/>
                  </a:cubicBezTo>
                  <a:cubicBezTo>
                    <a:pt x="426720" y="151130"/>
                    <a:pt x="151130" y="109220"/>
                    <a:pt x="129540" y="151130"/>
                  </a:cubicBezTo>
                  <a:cubicBezTo>
                    <a:pt x="118110" y="173990"/>
                    <a:pt x="184150" y="217170"/>
                    <a:pt x="214630" y="262890"/>
                  </a:cubicBezTo>
                  <a:cubicBezTo>
                    <a:pt x="257810" y="327660"/>
                    <a:pt x="304800" y="410210"/>
                    <a:pt x="351790" y="510540"/>
                  </a:cubicBezTo>
                  <a:cubicBezTo>
                    <a:pt x="420370" y="656590"/>
                    <a:pt x="516890" y="920750"/>
                    <a:pt x="567690" y="1061720"/>
                  </a:cubicBezTo>
                  <a:cubicBezTo>
                    <a:pt x="599440" y="1148080"/>
                    <a:pt x="617220" y="1198880"/>
                    <a:pt x="638810" y="1273810"/>
                  </a:cubicBezTo>
                  <a:cubicBezTo>
                    <a:pt x="661670" y="1355090"/>
                    <a:pt x="683260" y="1430020"/>
                    <a:pt x="702310" y="1532890"/>
                  </a:cubicBezTo>
                  <a:cubicBezTo>
                    <a:pt x="728980" y="1678940"/>
                    <a:pt x="751840" y="1892300"/>
                    <a:pt x="764540" y="2070100"/>
                  </a:cubicBezTo>
                  <a:cubicBezTo>
                    <a:pt x="777240" y="2245360"/>
                    <a:pt x="784860" y="2413000"/>
                    <a:pt x="777240" y="2590800"/>
                  </a:cubicBezTo>
                  <a:cubicBezTo>
                    <a:pt x="770890" y="2780030"/>
                    <a:pt x="746760" y="3101340"/>
                    <a:pt x="717550" y="3173730"/>
                  </a:cubicBezTo>
                  <a:cubicBezTo>
                    <a:pt x="709930" y="3192780"/>
                    <a:pt x="703580" y="3199130"/>
                    <a:pt x="692150" y="3205480"/>
                  </a:cubicBezTo>
                  <a:cubicBezTo>
                    <a:pt x="678180" y="3213100"/>
                    <a:pt x="648970" y="3215640"/>
                    <a:pt x="632460" y="3210560"/>
                  </a:cubicBezTo>
                  <a:cubicBezTo>
                    <a:pt x="619760" y="3206750"/>
                    <a:pt x="608330" y="3195320"/>
                    <a:pt x="601980" y="3183890"/>
                  </a:cubicBezTo>
                  <a:cubicBezTo>
                    <a:pt x="595630" y="3172460"/>
                    <a:pt x="591820" y="3157220"/>
                    <a:pt x="594360" y="3144520"/>
                  </a:cubicBezTo>
                  <a:cubicBezTo>
                    <a:pt x="598170" y="3128010"/>
                    <a:pt x="614680" y="3103880"/>
                    <a:pt x="628650" y="3094990"/>
                  </a:cubicBezTo>
                  <a:cubicBezTo>
                    <a:pt x="640080" y="3088640"/>
                    <a:pt x="656590" y="3087370"/>
                    <a:pt x="669290" y="3089910"/>
                  </a:cubicBezTo>
                  <a:cubicBezTo>
                    <a:pt x="681990" y="3092450"/>
                    <a:pt x="695960" y="3098800"/>
                    <a:pt x="704850" y="3108960"/>
                  </a:cubicBezTo>
                  <a:cubicBezTo>
                    <a:pt x="715010" y="3122930"/>
                    <a:pt x="721360" y="3150870"/>
                    <a:pt x="718820" y="3167380"/>
                  </a:cubicBezTo>
                  <a:cubicBezTo>
                    <a:pt x="717550" y="3180080"/>
                    <a:pt x="707390" y="3192780"/>
                    <a:pt x="697230" y="3201670"/>
                  </a:cubicBezTo>
                  <a:cubicBezTo>
                    <a:pt x="688340" y="3209290"/>
                    <a:pt x="673100" y="3215640"/>
                    <a:pt x="659130" y="3215640"/>
                  </a:cubicBezTo>
                  <a:cubicBezTo>
                    <a:pt x="646430" y="3215640"/>
                    <a:pt x="631190" y="3213100"/>
                    <a:pt x="621030" y="3204210"/>
                  </a:cubicBezTo>
                  <a:cubicBezTo>
                    <a:pt x="608330" y="3192780"/>
                    <a:pt x="599440" y="3178810"/>
                    <a:pt x="594360" y="3150870"/>
                  </a:cubicBezTo>
                  <a:cubicBezTo>
                    <a:pt x="577850" y="3064510"/>
                    <a:pt x="643890" y="2773680"/>
                    <a:pt x="650240" y="2592070"/>
                  </a:cubicBezTo>
                  <a:cubicBezTo>
                    <a:pt x="657860" y="2418080"/>
                    <a:pt x="650240" y="2251710"/>
                    <a:pt x="638810" y="2081530"/>
                  </a:cubicBezTo>
                  <a:cubicBezTo>
                    <a:pt x="626110" y="1908810"/>
                    <a:pt x="610870" y="1728470"/>
                    <a:pt x="579120" y="1562100"/>
                  </a:cubicBezTo>
                  <a:cubicBezTo>
                    <a:pt x="547370" y="1405890"/>
                    <a:pt x="502920" y="1267460"/>
                    <a:pt x="450850" y="1111250"/>
                  </a:cubicBezTo>
                  <a:cubicBezTo>
                    <a:pt x="392430" y="938530"/>
                    <a:pt x="318770" y="736600"/>
                    <a:pt x="241300" y="571500"/>
                  </a:cubicBezTo>
                  <a:cubicBezTo>
                    <a:pt x="170180" y="421640"/>
                    <a:pt x="31750" y="240030"/>
                    <a:pt x="11430" y="158750"/>
                  </a:cubicBezTo>
                  <a:cubicBezTo>
                    <a:pt x="3810" y="125730"/>
                    <a:pt x="0" y="107950"/>
                    <a:pt x="12700" y="87630"/>
                  </a:cubicBezTo>
                  <a:cubicBezTo>
                    <a:pt x="29210" y="59690"/>
                    <a:pt x="76200" y="36830"/>
                    <a:pt x="129540" y="24130"/>
                  </a:cubicBezTo>
                  <a:cubicBezTo>
                    <a:pt x="228600" y="0"/>
                    <a:pt x="431800" y="24130"/>
                    <a:pt x="572770" y="29210"/>
                  </a:cubicBezTo>
                  <a:cubicBezTo>
                    <a:pt x="704850" y="34290"/>
                    <a:pt x="791210" y="48260"/>
                    <a:pt x="953770" y="53340"/>
                  </a:cubicBezTo>
                  <a:cubicBezTo>
                    <a:pt x="1238250" y="62230"/>
                    <a:pt x="1996440" y="19050"/>
                    <a:pt x="2132330" y="53340"/>
                  </a:cubicBezTo>
                  <a:cubicBezTo>
                    <a:pt x="2162810" y="59690"/>
                    <a:pt x="2174240" y="67310"/>
                    <a:pt x="2184400" y="80010"/>
                  </a:cubicBezTo>
                  <a:cubicBezTo>
                    <a:pt x="2193290" y="91440"/>
                    <a:pt x="2197100" y="110490"/>
                    <a:pt x="2194560" y="124460"/>
                  </a:cubicBezTo>
                  <a:cubicBezTo>
                    <a:pt x="2193290" y="138430"/>
                    <a:pt x="2184400" y="154940"/>
                    <a:pt x="2174240" y="163830"/>
                  </a:cubicBezTo>
                  <a:cubicBezTo>
                    <a:pt x="2164080" y="172720"/>
                    <a:pt x="2132330" y="180340"/>
                    <a:pt x="2132330" y="180340"/>
                  </a:cubicBezTo>
                </a:path>
              </a:pathLst>
            </a:custGeom>
            <a:solidFill>
              <a:srgbClr val="FEE83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0" id="10"/>
          <p:cNvGrpSpPr/>
          <p:nvPr/>
        </p:nvGrpSpPr>
        <p:grpSpPr>
          <a:xfrm rot="-10800000">
            <a:off x="7775564" y="4282878"/>
            <a:ext cx="1714500" cy="2470785"/>
            <a:chOff x="0" y="0"/>
            <a:chExt cx="2286000" cy="329438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39370" y="26670"/>
              <a:ext cx="2197100" cy="3215640"/>
            </a:xfrm>
            <a:custGeom>
              <a:avLst/>
              <a:gdLst/>
              <a:ahLst/>
              <a:cxnLst/>
              <a:rect r="r" b="b" t="t" l="l"/>
              <a:pathLst>
                <a:path h="3215640" w="2197100">
                  <a:moveTo>
                    <a:pt x="2132330" y="180340"/>
                  </a:moveTo>
                  <a:cubicBezTo>
                    <a:pt x="789940" y="175260"/>
                    <a:pt x="701040" y="161290"/>
                    <a:pt x="568960" y="156210"/>
                  </a:cubicBezTo>
                  <a:cubicBezTo>
                    <a:pt x="426720" y="151130"/>
                    <a:pt x="151130" y="109220"/>
                    <a:pt x="129540" y="151130"/>
                  </a:cubicBezTo>
                  <a:cubicBezTo>
                    <a:pt x="118110" y="173990"/>
                    <a:pt x="184150" y="217170"/>
                    <a:pt x="214630" y="262890"/>
                  </a:cubicBezTo>
                  <a:cubicBezTo>
                    <a:pt x="257810" y="327660"/>
                    <a:pt x="304800" y="410210"/>
                    <a:pt x="351790" y="510540"/>
                  </a:cubicBezTo>
                  <a:cubicBezTo>
                    <a:pt x="420370" y="656590"/>
                    <a:pt x="516890" y="920750"/>
                    <a:pt x="567690" y="1061720"/>
                  </a:cubicBezTo>
                  <a:cubicBezTo>
                    <a:pt x="599440" y="1148080"/>
                    <a:pt x="617220" y="1198880"/>
                    <a:pt x="638810" y="1273810"/>
                  </a:cubicBezTo>
                  <a:cubicBezTo>
                    <a:pt x="661670" y="1355090"/>
                    <a:pt x="683260" y="1430020"/>
                    <a:pt x="702310" y="1532890"/>
                  </a:cubicBezTo>
                  <a:cubicBezTo>
                    <a:pt x="728980" y="1678940"/>
                    <a:pt x="751840" y="1892300"/>
                    <a:pt x="764540" y="2070100"/>
                  </a:cubicBezTo>
                  <a:cubicBezTo>
                    <a:pt x="777240" y="2245360"/>
                    <a:pt x="784860" y="2413000"/>
                    <a:pt x="777240" y="2590800"/>
                  </a:cubicBezTo>
                  <a:cubicBezTo>
                    <a:pt x="770890" y="2780030"/>
                    <a:pt x="746760" y="3101340"/>
                    <a:pt x="717550" y="3173730"/>
                  </a:cubicBezTo>
                  <a:cubicBezTo>
                    <a:pt x="709930" y="3192780"/>
                    <a:pt x="703580" y="3199130"/>
                    <a:pt x="692150" y="3205480"/>
                  </a:cubicBezTo>
                  <a:cubicBezTo>
                    <a:pt x="678180" y="3213100"/>
                    <a:pt x="648970" y="3215640"/>
                    <a:pt x="632460" y="3210560"/>
                  </a:cubicBezTo>
                  <a:cubicBezTo>
                    <a:pt x="619760" y="3206750"/>
                    <a:pt x="608330" y="3195320"/>
                    <a:pt x="601980" y="3183890"/>
                  </a:cubicBezTo>
                  <a:cubicBezTo>
                    <a:pt x="595630" y="3172460"/>
                    <a:pt x="591820" y="3157220"/>
                    <a:pt x="594360" y="3144520"/>
                  </a:cubicBezTo>
                  <a:cubicBezTo>
                    <a:pt x="598170" y="3128010"/>
                    <a:pt x="614680" y="3103880"/>
                    <a:pt x="628650" y="3094990"/>
                  </a:cubicBezTo>
                  <a:cubicBezTo>
                    <a:pt x="640080" y="3088640"/>
                    <a:pt x="656590" y="3087370"/>
                    <a:pt x="669290" y="3089910"/>
                  </a:cubicBezTo>
                  <a:cubicBezTo>
                    <a:pt x="681990" y="3092450"/>
                    <a:pt x="695960" y="3098800"/>
                    <a:pt x="704850" y="3108960"/>
                  </a:cubicBezTo>
                  <a:cubicBezTo>
                    <a:pt x="715010" y="3122930"/>
                    <a:pt x="721360" y="3150870"/>
                    <a:pt x="718820" y="3167380"/>
                  </a:cubicBezTo>
                  <a:cubicBezTo>
                    <a:pt x="717550" y="3180080"/>
                    <a:pt x="707390" y="3192780"/>
                    <a:pt x="697230" y="3201670"/>
                  </a:cubicBezTo>
                  <a:cubicBezTo>
                    <a:pt x="688340" y="3209290"/>
                    <a:pt x="673100" y="3215640"/>
                    <a:pt x="659130" y="3215640"/>
                  </a:cubicBezTo>
                  <a:cubicBezTo>
                    <a:pt x="646430" y="3215640"/>
                    <a:pt x="631190" y="3213100"/>
                    <a:pt x="621030" y="3204210"/>
                  </a:cubicBezTo>
                  <a:cubicBezTo>
                    <a:pt x="608330" y="3192780"/>
                    <a:pt x="599440" y="3178810"/>
                    <a:pt x="594360" y="3150870"/>
                  </a:cubicBezTo>
                  <a:cubicBezTo>
                    <a:pt x="577850" y="3064510"/>
                    <a:pt x="643890" y="2773680"/>
                    <a:pt x="650240" y="2592070"/>
                  </a:cubicBezTo>
                  <a:cubicBezTo>
                    <a:pt x="657860" y="2418080"/>
                    <a:pt x="650240" y="2251710"/>
                    <a:pt x="638810" y="2081530"/>
                  </a:cubicBezTo>
                  <a:cubicBezTo>
                    <a:pt x="626110" y="1908810"/>
                    <a:pt x="610870" y="1728470"/>
                    <a:pt x="579120" y="1562100"/>
                  </a:cubicBezTo>
                  <a:cubicBezTo>
                    <a:pt x="547370" y="1405890"/>
                    <a:pt x="502920" y="1267460"/>
                    <a:pt x="450850" y="1111250"/>
                  </a:cubicBezTo>
                  <a:cubicBezTo>
                    <a:pt x="392430" y="938530"/>
                    <a:pt x="318770" y="736600"/>
                    <a:pt x="241300" y="571500"/>
                  </a:cubicBezTo>
                  <a:cubicBezTo>
                    <a:pt x="170180" y="421640"/>
                    <a:pt x="31750" y="240030"/>
                    <a:pt x="11430" y="158750"/>
                  </a:cubicBezTo>
                  <a:cubicBezTo>
                    <a:pt x="3810" y="125730"/>
                    <a:pt x="0" y="107950"/>
                    <a:pt x="12700" y="87630"/>
                  </a:cubicBezTo>
                  <a:cubicBezTo>
                    <a:pt x="29210" y="59690"/>
                    <a:pt x="76200" y="36830"/>
                    <a:pt x="129540" y="24130"/>
                  </a:cubicBezTo>
                  <a:cubicBezTo>
                    <a:pt x="228600" y="0"/>
                    <a:pt x="431800" y="24130"/>
                    <a:pt x="572770" y="29210"/>
                  </a:cubicBezTo>
                  <a:cubicBezTo>
                    <a:pt x="704850" y="34290"/>
                    <a:pt x="791210" y="48260"/>
                    <a:pt x="953770" y="53340"/>
                  </a:cubicBezTo>
                  <a:cubicBezTo>
                    <a:pt x="1238250" y="62230"/>
                    <a:pt x="1996440" y="19050"/>
                    <a:pt x="2132330" y="53340"/>
                  </a:cubicBezTo>
                  <a:cubicBezTo>
                    <a:pt x="2162810" y="59690"/>
                    <a:pt x="2174240" y="67310"/>
                    <a:pt x="2184400" y="80010"/>
                  </a:cubicBezTo>
                  <a:cubicBezTo>
                    <a:pt x="2193290" y="91440"/>
                    <a:pt x="2197100" y="110490"/>
                    <a:pt x="2194560" y="124460"/>
                  </a:cubicBezTo>
                  <a:cubicBezTo>
                    <a:pt x="2193290" y="138430"/>
                    <a:pt x="2184400" y="154940"/>
                    <a:pt x="2174240" y="163830"/>
                  </a:cubicBezTo>
                  <a:cubicBezTo>
                    <a:pt x="2164080" y="172720"/>
                    <a:pt x="2132330" y="180340"/>
                    <a:pt x="2132330" y="180340"/>
                  </a:cubicBezTo>
                </a:path>
              </a:pathLst>
            </a:custGeom>
            <a:solidFill>
              <a:srgbClr val="FEE83F"/>
            </a:solidFill>
            <a:ln cap="sq">
              <a:noFill/>
              <a:prstDash val="solid"/>
              <a:miter/>
            </a:ln>
          </p:spPr>
        </p:sp>
      </p:grpSp>
      <p:sp>
        <p:nvSpPr>
          <p:cNvPr name="TextBox 12" id="12"/>
          <p:cNvSpPr txBox="true"/>
          <p:nvPr/>
        </p:nvSpPr>
        <p:spPr>
          <a:xfrm rot="0">
            <a:off x="517514" y="353691"/>
            <a:ext cx="8115300" cy="824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899"/>
              </a:lnSpc>
            </a:pPr>
            <a:r>
              <a:rPr lang="en-US" sz="4599">
                <a:solidFill>
                  <a:srgbClr val="000000"/>
                </a:solidFill>
                <a:latin typeface="Xplor"/>
                <a:ea typeface="Xplor"/>
                <a:cs typeface="Xplor"/>
                <a:sym typeface="Xplor"/>
              </a:rPr>
              <a:t>НАША МИССИЯ: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822549" y="4804551"/>
            <a:ext cx="10964897" cy="10964897"/>
          </a:xfrm>
          <a:custGeom>
            <a:avLst/>
            <a:gdLst/>
            <a:ahLst/>
            <a:cxnLst/>
            <a:rect r="r" b="b" t="t" l="l"/>
            <a:pathLst>
              <a:path h="10964897" w="10964897">
                <a:moveTo>
                  <a:pt x="0" y="0"/>
                </a:moveTo>
                <a:lnTo>
                  <a:pt x="10964898" y="0"/>
                </a:lnTo>
                <a:lnTo>
                  <a:pt x="10964898" y="10964898"/>
                </a:lnTo>
                <a:lnTo>
                  <a:pt x="0" y="109648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525856" y="6433732"/>
            <a:ext cx="3543369" cy="3543355"/>
            <a:chOff x="0" y="0"/>
            <a:chExt cx="4724492" cy="4724473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4724492" cy="4724473"/>
              <a:chOff x="0" y="0"/>
              <a:chExt cx="6350000" cy="6349975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6350000" cy="6349975"/>
              </a:xfrm>
              <a:custGeom>
                <a:avLst/>
                <a:gdLst/>
                <a:ahLst/>
                <a:cxnLst/>
                <a:rect r="r" b="b" t="t" l="l"/>
                <a:pathLst>
                  <a:path h="6349975" w="6350000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solidFill>
                <a:srgbClr val="4DACC4"/>
              </a:solidFill>
              <a:ln w="12700">
                <a:solidFill>
                  <a:srgbClr val="000000"/>
                </a:solidFill>
              </a:ln>
            </p:spPr>
          </p:sp>
        </p:grpSp>
        <p:grpSp>
          <p:nvGrpSpPr>
            <p:cNvPr name="Group 6" id="6"/>
            <p:cNvGrpSpPr/>
            <p:nvPr/>
          </p:nvGrpSpPr>
          <p:grpSpPr>
            <a:xfrm rot="0">
              <a:off x="0" y="420264"/>
              <a:ext cx="4304226" cy="4304209"/>
              <a:chOff x="0" y="0"/>
              <a:chExt cx="6350000" cy="6349975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6350000" cy="6349975"/>
              </a:xfrm>
              <a:custGeom>
                <a:avLst/>
                <a:gdLst/>
                <a:ahLst/>
                <a:cxnLst/>
                <a:rect r="r" b="b" t="t" l="l"/>
                <a:pathLst>
                  <a:path h="6349975" w="6350000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16666" t="0" r="-16666" b="0"/>
                </a:stretch>
              </a:blipFill>
            </p:spPr>
          </p:sp>
        </p:grpSp>
      </p:grpSp>
      <p:grpSp>
        <p:nvGrpSpPr>
          <p:cNvPr name="Group 8" id="8"/>
          <p:cNvGrpSpPr/>
          <p:nvPr/>
        </p:nvGrpSpPr>
        <p:grpSpPr>
          <a:xfrm rot="0">
            <a:off x="475260" y="1564215"/>
            <a:ext cx="433393" cy="558702"/>
            <a:chOff x="0" y="0"/>
            <a:chExt cx="577857" cy="744936"/>
          </a:xfrm>
        </p:grpSpPr>
        <p:grpSp>
          <p:nvGrpSpPr>
            <p:cNvPr name="Group 9" id="9"/>
            <p:cNvGrpSpPr/>
            <p:nvPr/>
          </p:nvGrpSpPr>
          <p:grpSpPr>
            <a:xfrm rot="0">
              <a:off x="104475" y="0"/>
              <a:ext cx="447040" cy="449580"/>
              <a:chOff x="0" y="0"/>
              <a:chExt cx="447040" cy="44958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49530" y="48260"/>
                <a:ext cx="347980" cy="355600"/>
              </a:xfrm>
              <a:custGeom>
                <a:avLst/>
                <a:gdLst/>
                <a:ahLst/>
                <a:cxnLst/>
                <a:rect r="r" b="b" t="t" l="l"/>
                <a:pathLst>
                  <a:path h="355600" w="347980">
                    <a:moveTo>
                      <a:pt x="208280" y="350520"/>
                    </a:moveTo>
                    <a:cubicBezTo>
                      <a:pt x="80010" y="264160"/>
                      <a:pt x="62230" y="250190"/>
                      <a:pt x="46990" y="226060"/>
                    </a:cubicBezTo>
                    <a:cubicBezTo>
                      <a:pt x="26670" y="196850"/>
                      <a:pt x="1270" y="143510"/>
                      <a:pt x="1270" y="111760"/>
                    </a:cubicBezTo>
                    <a:cubicBezTo>
                      <a:pt x="0" y="87630"/>
                      <a:pt x="10160" y="68580"/>
                      <a:pt x="22860" y="52070"/>
                    </a:cubicBezTo>
                    <a:cubicBezTo>
                      <a:pt x="35560" y="34290"/>
                      <a:pt x="57150" y="19050"/>
                      <a:pt x="78740" y="10160"/>
                    </a:cubicBezTo>
                    <a:cubicBezTo>
                      <a:pt x="99060" y="2540"/>
                      <a:pt x="125730" y="0"/>
                      <a:pt x="148590" y="2540"/>
                    </a:cubicBezTo>
                    <a:cubicBezTo>
                      <a:pt x="172720" y="5080"/>
                      <a:pt x="196850" y="11430"/>
                      <a:pt x="219710" y="25400"/>
                    </a:cubicBezTo>
                    <a:cubicBezTo>
                      <a:pt x="247650" y="43180"/>
                      <a:pt x="278130" y="73660"/>
                      <a:pt x="298450" y="109220"/>
                    </a:cubicBezTo>
                    <a:cubicBezTo>
                      <a:pt x="322580" y="149860"/>
                      <a:pt x="346710" y="229870"/>
                      <a:pt x="345440" y="261620"/>
                    </a:cubicBezTo>
                    <a:cubicBezTo>
                      <a:pt x="345440" y="275590"/>
                      <a:pt x="341630" y="283210"/>
                      <a:pt x="335280" y="292100"/>
                    </a:cubicBezTo>
                    <a:cubicBezTo>
                      <a:pt x="328930" y="299720"/>
                      <a:pt x="318770" y="308610"/>
                      <a:pt x="308610" y="309880"/>
                    </a:cubicBezTo>
                    <a:cubicBezTo>
                      <a:pt x="295910" y="312420"/>
                      <a:pt x="273050" y="308610"/>
                      <a:pt x="261620" y="299720"/>
                    </a:cubicBezTo>
                    <a:cubicBezTo>
                      <a:pt x="251460" y="290830"/>
                      <a:pt x="242570" y="269240"/>
                      <a:pt x="243840" y="255270"/>
                    </a:cubicBezTo>
                    <a:cubicBezTo>
                      <a:pt x="246380" y="241300"/>
                      <a:pt x="260350" y="223520"/>
                      <a:pt x="270510" y="215900"/>
                    </a:cubicBezTo>
                    <a:cubicBezTo>
                      <a:pt x="280670" y="210820"/>
                      <a:pt x="293370" y="209550"/>
                      <a:pt x="303530" y="210820"/>
                    </a:cubicBezTo>
                    <a:cubicBezTo>
                      <a:pt x="313690" y="213360"/>
                      <a:pt x="325120" y="218440"/>
                      <a:pt x="331470" y="226060"/>
                    </a:cubicBezTo>
                    <a:cubicBezTo>
                      <a:pt x="340360" y="236220"/>
                      <a:pt x="347980" y="257810"/>
                      <a:pt x="344170" y="271780"/>
                    </a:cubicBezTo>
                    <a:cubicBezTo>
                      <a:pt x="341630" y="285750"/>
                      <a:pt x="326390" y="303530"/>
                      <a:pt x="313690" y="308610"/>
                    </a:cubicBezTo>
                    <a:cubicBezTo>
                      <a:pt x="300990" y="313690"/>
                      <a:pt x="280670" y="313690"/>
                      <a:pt x="266700" y="303530"/>
                    </a:cubicBezTo>
                    <a:cubicBezTo>
                      <a:pt x="240030" y="284480"/>
                      <a:pt x="227330" y="189230"/>
                      <a:pt x="205740" y="154940"/>
                    </a:cubicBezTo>
                    <a:cubicBezTo>
                      <a:pt x="191770" y="133350"/>
                      <a:pt x="180340" y="114300"/>
                      <a:pt x="163830" y="109220"/>
                    </a:cubicBezTo>
                    <a:cubicBezTo>
                      <a:pt x="147320" y="105410"/>
                      <a:pt x="110490" y="116840"/>
                      <a:pt x="106680" y="129540"/>
                    </a:cubicBezTo>
                    <a:cubicBezTo>
                      <a:pt x="102870" y="140970"/>
                      <a:pt x="121920" y="162560"/>
                      <a:pt x="139700" y="181610"/>
                    </a:cubicBezTo>
                    <a:cubicBezTo>
                      <a:pt x="168910" y="213360"/>
                      <a:pt x="270510" y="256540"/>
                      <a:pt x="281940" y="289560"/>
                    </a:cubicBezTo>
                    <a:cubicBezTo>
                      <a:pt x="288290" y="308610"/>
                      <a:pt x="278130" y="335280"/>
                      <a:pt x="265430" y="345440"/>
                    </a:cubicBezTo>
                    <a:cubicBezTo>
                      <a:pt x="254000" y="355600"/>
                      <a:pt x="208280" y="350520"/>
                      <a:pt x="208280" y="350520"/>
                    </a:cubicBezTo>
                  </a:path>
                </a:pathLst>
              </a:custGeom>
              <a:solidFill>
                <a:srgbClr val="FEE83F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11" id="11"/>
            <p:cNvGrpSpPr/>
            <p:nvPr/>
          </p:nvGrpSpPr>
          <p:grpSpPr>
            <a:xfrm rot="0">
              <a:off x="0" y="224790"/>
              <a:ext cx="530860" cy="389890"/>
              <a:chOff x="0" y="0"/>
              <a:chExt cx="530860" cy="389890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48260" y="35560"/>
                <a:ext cx="435610" cy="307340"/>
              </a:xfrm>
              <a:custGeom>
                <a:avLst/>
                <a:gdLst/>
                <a:ahLst/>
                <a:cxnLst/>
                <a:rect r="r" b="b" t="t" l="l"/>
                <a:pathLst>
                  <a:path h="307340" w="435610">
                    <a:moveTo>
                      <a:pt x="359410" y="137160"/>
                    </a:moveTo>
                    <a:cubicBezTo>
                      <a:pt x="241300" y="110490"/>
                      <a:pt x="187960" y="101600"/>
                      <a:pt x="161290" y="110490"/>
                    </a:cubicBezTo>
                    <a:cubicBezTo>
                      <a:pt x="142240" y="116840"/>
                      <a:pt x="129540" y="128270"/>
                      <a:pt x="119380" y="140970"/>
                    </a:cubicBezTo>
                    <a:cubicBezTo>
                      <a:pt x="109220" y="156210"/>
                      <a:pt x="96520" y="185420"/>
                      <a:pt x="104140" y="195580"/>
                    </a:cubicBezTo>
                    <a:cubicBezTo>
                      <a:pt x="110490" y="205740"/>
                      <a:pt x="140970" y="205740"/>
                      <a:pt x="160020" y="204470"/>
                    </a:cubicBezTo>
                    <a:cubicBezTo>
                      <a:pt x="177800" y="203200"/>
                      <a:pt x="190500" y="196850"/>
                      <a:pt x="212090" y="186690"/>
                    </a:cubicBezTo>
                    <a:cubicBezTo>
                      <a:pt x="252730" y="167640"/>
                      <a:pt x="340360" y="85090"/>
                      <a:pt x="378460" y="82550"/>
                    </a:cubicBezTo>
                    <a:cubicBezTo>
                      <a:pt x="397510" y="81280"/>
                      <a:pt x="414020" y="90170"/>
                      <a:pt x="422910" y="101600"/>
                    </a:cubicBezTo>
                    <a:cubicBezTo>
                      <a:pt x="430530" y="113030"/>
                      <a:pt x="434340" y="135890"/>
                      <a:pt x="430530" y="148590"/>
                    </a:cubicBezTo>
                    <a:cubicBezTo>
                      <a:pt x="427990" y="158750"/>
                      <a:pt x="420370" y="168910"/>
                      <a:pt x="411480" y="173990"/>
                    </a:cubicBezTo>
                    <a:cubicBezTo>
                      <a:pt x="403860" y="180340"/>
                      <a:pt x="391160" y="185420"/>
                      <a:pt x="381000" y="184150"/>
                    </a:cubicBezTo>
                    <a:cubicBezTo>
                      <a:pt x="367030" y="182880"/>
                      <a:pt x="346710" y="171450"/>
                      <a:pt x="339090" y="160020"/>
                    </a:cubicBezTo>
                    <a:cubicBezTo>
                      <a:pt x="331470" y="148590"/>
                      <a:pt x="330200" y="125730"/>
                      <a:pt x="336550" y="113030"/>
                    </a:cubicBezTo>
                    <a:cubicBezTo>
                      <a:pt x="341630" y="100330"/>
                      <a:pt x="360680" y="86360"/>
                      <a:pt x="373380" y="82550"/>
                    </a:cubicBezTo>
                    <a:cubicBezTo>
                      <a:pt x="383540" y="80010"/>
                      <a:pt x="396240" y="82550"/>
                      <a:pt x="405130" y="87630"/>
                    </a:cubicBezTo>
                    <a:cubicBezTo>
                      <a:pt x="414020" y="92710"/>
                      <a:pt x="424180" y="100330"/>
                      <a:pt x="427990" y="110490"/>
                    </a:cubicBezTo>
                    <a:cubicBezTo>
                      <a:pt x="433070" y="123190"/>
                      <a:pt x="435610" y="140970"/>
                      <a:pt x="426720" y="158750"/>
                    </a:cubicBezTo>
                    <a:cubicBezTo>
                      <a:pt x="406400" y="194310"/>
                      <a:pt x="292100" y="260350"/>
                      <a:pt x="246380" y="281940"/>
                    </a:cubicBezTo>
                    <a:cubicBezTo>
                      <a:pt x="220980" y="294640"/>
                      <a:pt x="208280" y="300990"/>
                      <a:pt x="184150" y="303530"/>
                    </a:cubicBezTo>
                    <a:cubicBezTo>
                      <a:pt x="151130" y="307340"/>
                      <a:pt x="90170" y="304800"/>
                      <a:pt x="60960" y="290830"/>
                    </a:cubicBezTo>
                    <a:cubicBezTo>
                      <a:pt x="41910" y="281940"/>
                      <a:pt x="30480" y="267970"/>
                      <a:pt x="20320" y="251460"/>
                    </a:cubicBezTo>
                    <a:cubicBezTo>
                      <a:pt x="10160" y="234950"/>
                      <a:pt x="3810" y="212090"/>
                      <a:pt x="2540" y="193040"/>
                    </a:cubicBezTo>
                    <a:cubicBezTo>
                      <a:pt x="0" y="175260"/>
                      <a:pt x="2540" y="158750"/>
                      <a:pt x="6350" y="140970"/>
                    </a:cubicBezTo>
                    <a:cubicBezTo>
                      <a:pt x="11430" y="123190"/>
                      <a:pt x="19050" y="105410"/>
                      <a:pt x="33020" y="87630"/>
                    </a:cubicBezTo>
                    <a:cubicBezTo>
                      <a:pt x="52070" y="63500"/>
                      <a:pt x="85090" y="29210"/>
                      <a:pt x="124460" y="16510"/>
                    </a:cubicBezTo>
                    <a:cubicBezTo>
                      <a:pt x="171450" y="0"/>
                      <a:pt x="252730" y="7620"/>
                      <a:pt x="302260" y="15240"/>
                    </a:cubicBezTo>
                    <a:cubicBezTo>
                      <a:pt x="340360" y="20320"/>
                      <a:pt x="381000" y="30480"/>
                      <a:pt x="400050" y="44450"/>
                    </a:cubicBezTo>
                    <a:cubicBezTo>
                      <a:pt x="412750" y="53340"/>
                      <a:pt x="419100" y="62230"/>
                      <a:pt x="422910" y="72390"/>
                    </a:cubicBezTo>
                    <a:cubicBezTo>
                      <a:pt x="426720" y="83820"/>
                      <a:pt x="425450" y="99060"/>
                      <a:pt x="420370" y="109220"/>
                    </a:cubicBezTo>
                    <a:cubicBezTo>
                      <a:pt x="416560" y="119380"/>
                      <a:pt x="405130" y="129540"/>
                      <a:pt x="394970" y="134620"/>
                    </a:cubicBezTo>
                    <a:cubicBezTo>
                      <a:pt x="384810" y="139700"/>
                      <a:pt x="359410" y="137160"/>
                      <a:pt x="359410" y="137160"/>
                    </a:cubicBezTo>
                  </a:path>
                </a:pathLst>
              </a:custGeom>
              <a:solidFill>
                <a:srgbClr val="FEE83F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13" id="13"/>
            <p:cNvGrpSpPr/>
            <p:nvPr/>
          </p:nvGrpSpPr>
          <p:grpSpPr>
            <a:xfrm rot="0">
              <a:off x="182887" y="330916"/>
              <a:ext cx="394970" cy="414020"/>
              <a:chOff x="0" y="0"/>
              <a:chExt cx="394970" cy="414020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49530" y="48260"/>
                <a:ext cx="295910" cy="316230"/>
              </a:xfrm>
              <a:custGeom>
                <a:avLst/>
                <a:gdLst/>
                <a:ahLst/>
                <a:cxnLst/>
                <a:rect r="r" b="b" t="t" l="l"/>
                <a:pathLst>
                  <a:path h="316230" w="295910">
                    <a:moveTo>
                      <a:pt x="208280" y="95250"/>
                    </a:moveTo>
                    <a:cubicBezTo>
                      <a:pt x="118110" y="151130"/>
                      <a:pt x="97790" y="177800"/>
                      <a:pt x="101600" y="186690"/>
                    </a:cubicBezTo>
                    <a:cubicBezTo>
                      <a:pt x="105410" y="194310"/>
                      <a:pt x="137160" y="195580"/>
                      <a:pt x="152400" y="190500"/>
                    </a:cubicBezTo>
                    <a:cubicBezTo>
                      <a:pt x="168910" y="184150"/>
                      <a:pt x="194310" y="165100"/>
                      <a:pt x="198120" y="148590"/>
                    </a:cubicBezTo>
                    <a:cubicBezTo>
                      <a:pt x="203200" y="130810"/>
                      <a:pt x="180340" y="105410"/>
                      <a:pt x="180340" y="88900"/>
                    </a:cubicBezTo>
                    <a:cubicBezTo>
                      <a:pt x="181610" y="77470"/>
                      <a:pt x="186690" y="67310"/>
                      <a:pt x="193040" y="59690"/>
                    </a:cubicBezTo>
                    <a:cubicBezTo>
                      <a:pt x="200660" y="52070"/>
                      <a:pt x="210820" y="45720"/>
                      <a:pt x="220980" y="43180"/>
                    </a:cubicBezTo>
                    <a:cubicBezTo>
                      <a:pt x="231140" y="40640"/>
                      <a:pt x="243840" y="43180"/>
                      <a:pt x="254000" y="46990"/>
                    </a:cubicBezTo>
                    <a:cubicBezTo>
                      <a:pt x="262890" y="52070"/>
                      <a:pt x="271780" y="60960"/>
                      <a:pt x="276860" y="69850"/>
                    </a:cubicBezTo>
                    <a:cubicBezTo>
                      <a:pt x="281940" y="78740"/>
                      <a:pt x="283210" y="91440"/>
                      <a:pt x="281940" y="101600"/>
                    </a:cubicBezTo>
                    <a:cubicBezTo>
                      <a:pt x="279400" y="111760"/>
                      <a:pt x="274320" y="123190"/>
                      <a:pt x="265430" y="130810"/>
                    </a:cubicBezTo>
                    <a:cubicBezTo>
                      <a:pt x="255270" y="138430"/>
                      <a:pt x="232410" y="144780"/>
                      <a:pt x="219710" y="142240"/>
                    </a:cubicBezTo>
                    <a:cubicBezTo>
                      <a:pt x="209550" y="140970"/>
                      <a:pt x="198120" y="133350"/>
                      <a:pt x="191770" y="125730"/>
                    </a:cubicBezTo>
                    <a:cubicBezTo>
                      <a:pt x="185420" y="116840"/>
                      <a:pt x="180340" y="105410"/>
                      <a:pt x="180340" y="95250"/>
                    </a:cubicBezTo>
                    <a:cubicBezTo>
                      <a:pt x="181610" y="81280"/>
                      <a:pt x="191770" y="60960"/>
                      <a:pt x="201930" y="52070"/>
                    </a:cubicBezTo>
                    <a:cubicBezTo>
                      <a:pt x="209550" y="44450"/>
                      <a:pt x="222250" y="41910"/>
                      <a:pt x="232410" y="41910"/>
                    </a:cubicBezTo>
                    <a:cubicBezTo>
                      <a:pt x="242570" y="41910"/>
                      <a:pt x="254000" y="44450"/>
                      <a:pt x="262890" y="53340"/>
                    </a:cubicBezTo>
                    <a:cubicBezTo>
                      <a:pt x="279400" y="69850"/>
                      <a:pt x="295910" y="130810"/>
                      <a:pt x="293370" y="160020"/>
                    </a:cubicBezTo>
                    <a:cubicBezTo>
                      <a:pt x="292100" y="181610"/>
                      <a:pt x="281940" y="199390"/>
                      <a:pt x="270510" y="217170"/>
                    </a:cubicBezTo>
                    <a:cubicBezTo>
                      <a:pt x="257810" y="236220"/>
                      <a:pt x="241300" y="252730"/>
                      <a:pt x="218440" y="267970"/>
                    </a:cubicBezTo>
                    <a:cubicBezTo>
                      <a:pt x="189230" y="287020"/>
                      <a:pt x="134620" y="312420"/>
                      <a:pt x="102870" y="314960"/>
                    </a:cubicBezTo>
                    <a:cubicBezTo>
                      <a:pt x="81280" y="316230"/>
                      <a:pt x="63500" y="312420"/>
                      <a:pt x="46990" y="302260"/>
                    </a:cubicBezTo>
                    <a:cubicBezTo>
                      <a:pt x="30480" y="290830"/>
                      <a:pt x="15240" y="265430"/>
                      <a:pt x="7620" y="246380"/>
                    </a:cubicBezTo>
                    <a:cubicBezTo>
                      <a:pt x="1270" y="229870"/>
                      <a:pt x="0" y="215900"/>
                      <a:pt x="1270" y="196850"/>
                    </a:cubicBezTo>
                    <a:cubicBezTo>
                      <a:pt x="3810" y="167640"/>
                      <a:pt x="12700" y="124460"/>
                      <a:pt x="34290" y="95250"/>
                    </a:cubicBezTo>
                    <a:cubicBezTo>
                      <a:pt x="60960" y="60960"/>
                      <a:pt x="127000" y="21590"/>
                      <a:pt x="156210" y="8890"/>
                    </a:cubicBezTo>
                    <a:cubicBezTo>
                      <a:pt x="171450" y="2540"/>
                      <a:pt x="180340" y="0"/>
                      <a:pt x="191770" y="2540"/>
                    </a:cubicBezTo>
                    <a:cubicBezTo>
                      <a:pt x="203200" y="3810"/>
                      <a:pt x="215900" y="12700"/>
                      <a:pt x="222250" y="21590"/>
                    </a:cubicBezTo>
                    <a:cubicBezTo>
                      <a:pt x="229870" y="30480"/>
                      <a:pt x="234950" y="44450"/>
                      <a:pt x="233680" y="55880"/>
                    </a:cubicBezTo>
                    <a:cubicBezTo>
                      <a:pt x="231140" y="68580"/>
                      <a:pt x="208280" y="95250"/>
                      <a:pt x="208280" y="95250"/>
                    </a:cubicBezTo>
                  </a:path>
                </a:pathLst>
              </a:custGeom>
              <a:solidFill>
                <a:srgbClr val="FEE83F"/>
              </a:solidFill>
              <a:ln cap="sq">
                <a:noFill/>
                <a:prstDash val="solid"/>
                <a:miter/>
              </a:ln>
            </p:spPr>
          </p:sp>
        </p:grpSp>
      </p:grpSp>
      <p:grpSp>
        <p:nvGrpSpPr>
          <p:cNvPr name="Group 15" id="15"/>
          <p:cNvGrpSpPr/>
          <p:nvPr/>
        </p:nvGrpSpPr>
        <p:grpSpPr>
          <a:xfrm rot="0">
            <a:off x="475260" y="5143500"/>
            <a:ext cx="433393" cy="558702"/>
            <a:chOff x="0" y="0"/>
            <a:chExt cx="577857" cy="744936"/>
          </a:xfrm>
        </p:grpSpPr>
        <p:grpSp>
          <p:nvGrpSpPr>
            <p:cNvPr name="Group 16" id="16"/>
            <p:cNvGrpSpPr/>
            <p:nvPr/>
          </p:nvGrpSpPr>
          <p:grpSpPr>
            <a:xfrm rot="0">
              <a:off x="104475" y="0"/>
              <a:ext cx="447040" cy="449580"/>
              <a:chOff x="0" y="0"/>
              <a:chExt cx="447040" cy="449580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49530" y="48260"/>
                <a:ext cx="347980" cy="355600"/>
              </a:xfrm>
              <a:custGeom>
                <a:avLst/>
                <a:gdLst/>
                <a:ahLst/>
                <a:cxnLst/>
                <a:rect r="r" b="b" t="t" l="l"/>
                <a:pathLst>
                  <a:path h="355600" w="347980">
                    <a:moveTo>
                      <a:pt x="208280" y="350520"/>
                    </a:moveTo>
                    <a:cubicBezTo>
                      <a:pt x="80010" y="264160"/>
                      <a:pt x="62230" y="250190"/>
                      <a:pt x="46990" y="226060"/>
                    </a:cubicBezTo>
                    <a:cubicBezTo>
                      <a:pt x="26670" y="196850"/>
                      <a:pt x="1270" y="143510"/>
                      <a:pt x="1270" y="111760"/>
                    </a:cubicBezTo>
                    <a:cubicBezTo>
                      <a:pt x="0" y="87630"/>
                      <a:pt x="10160" y="68580"/>
                      <a:pt x="22860" y="52070"/>
                    </a:cubicBezTo>
                    <a:cubicBezTo>
                      <a:pt x="35560" y="34290"/>
                      <a:pt x="57150" y="19050"/>
                      <a:pt x="78740" y="10160"/>
                    </a:cubicBezTo>
                    <a:cubicBezTo>
                      <a:pt x="99060" y="2540"/>
                      <a:pt x="125730" y="0"/>
                      <a:pt x="148590" y="2540"/>
                    </a:cubicBezTo>
                    <a:cubicBezTo>
                      <a:pt x="172720" y="5080"/>
                      <a:pt x="196850" y="11430"/>
                      <a:pt x="219710" y="25400"/>
                    </a:cubicBezTo>
                    <a:cubicBezTo>
                      <a:pt x="247650" y="43180"/>
                      <a:pt x="278130" y="73660"/>
                      <a:pt x="298450" y="109220"/>
                    </a:cubicBezTo>
                    <a:cubicBezTo>
                      <a:pt x="322580" y="149860"/>
                      <a:pt x="346710" y="229870"/>
                      <a:pt x="345440" y="261620"/>
                    </a:cubicBezTo>
                    <a:cubicBezTo>
                      <a:pt x="345440" y="275590"/>
                      <a:pt x="341630" y="283210"/>
                      <a:pt x="335280" y="292100"/>
                    </a:cubicBezTo>
                    <a:cubicBezTo>
                      <a:pt x="328930" y="299720"/>
                      <a:pt x="318770" y="308610"/>
                      <a:pt x="308610" y="309880"/>
                    </a:cubicBezTo>
                    <a:cubicBezTo>
                      <a:pt x="295910" y="312420"/>
                      <a:pt x="273050" y="308610"/>
                      <a:pt x="261620" y="299720"/>
                    </a:cubicBezTo>
                    <a:cubicBezTo>
                      <a:pt x="251460" y="290830"/>
                      <a:pt x="242570" y="269240"/>
                      <a:pt x="243840" y="255270"/>
                    </a:cubicBezTo>
                    <a:cubicBezTo>
                      <a:pt x="246380" y="241300"/>
                      <a:pt x="260350" y="223520"/>
                      <a:pt x="270510" y="215900"/>
                    </a:cubicBezTo>
                    <a:cubicBezTo>
                      <a:pt x="280670" y="210820"/>
                      <a:pt x="293370" y="209550"/>
                      <a:pt x="303530" y="210820"/>
                    </a:cubicBezTo>
                    <a:cubicBezTo>
                      <a:pt x="313690" y="213360"/>
                      <a:pt x="325120" y="218440"/>
                      <a:pt x="331470" y="226060"/>
                    </a:cubicBezTo>
                    <a:cubicBezTo>
                      <a:pt x="340360" y="236220"/>
                      <a:pt x="347980" y="257810"/>
                      <a:pt x="344170" y="271780"/>
                    </a:cubicBezTo>
                    <a:cubicBezTo>
                      <a:pt x="341630" y="285750"/>
                      <a:pt x="326390" y="303530"/>
                      <a:pt x="313690" y="308610"/>
                    </a:cubicBezTo>
                    <a:cubicBezTo>
                      <a:pt x="300990" y="313690"/>
                      <a:pt x="280670" y="313690"/>
                      <a:pt x="266700" y="303530"/>
                    </a:cubicBezTo>
                    <a:cubicBezTo>
                      <a:pt x="240030" y="284480"/>
                      <a:pt x="227330" y="189230"/>
                      <a:pt x="205740" y="154940"/>
                    </a:cubicBezTo>
                    <a:cubicBezTo>
                      <a:pt x="191770" y="133350"/>
                      <a:pt x="180340" y="114300"/>
                      <a:pt x="163830" y="109220"/>
                    </a:cubicBezTo>
                    <a:cubicBezTo>
                      <a:pt x="147320" y="105410"/>
                      <a:pt x="110490" y="116840"/>
                      <a:pt x="106680" y="129540"/>
                    </a:cubicBezTo>
                    <a:cubicBezTo>
                      <a:pt x="102870" y="140970"/>
                      <a:pt x="121920" y="162560"/>
                      <a:pt x="139700" y="181610"/>
                    </a:cubicBezTo>
                    <a:cubicBezTo>
                      <a:pt x="168910" y="213360"/>
                      <a:pt x="270510" y="256540"/>
                      <a:pt x="281940" y="289560"/>
                    </a:cubicBezTo>
                    <a:cubicBezTo>
                      <a:pt x="288290" y="308610"/>
                      <a:pt x="278130" y="335280"/>
                      <a:pt x="265430" y="345440"/>
                    </a:cubicBezTo>
                    <a:cubicBezTo>
                      <a:pt x="254000" y="355600"/>
                      <a:pt x="208280" y="350520"/>
                      <a:pt x="208280" y="350520"/>
                    </a:cubicBezTo>
                  </a:path>
                </a:pathLst>
              </a:custGeom>
              <a:solidFill>
                <a:srgbClr val="FEE83F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18" id="18"/>
            <p:cNvGrpSpPr/>
            <p:nvPr/>
          </p:nvGrpSpPr>
          <p:grpSpPr>
            <a:xfrm rot="0">
              <a:off x="0" y="224790"/>
              <a:ext cx="530860" cy="389890"/>
              <a:chOff x="0" y="0"/>
              <a:chExt cx="530860" cy="389890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48260" y="35560"/>
                <a:ext cx="435610" cy="307340"/>
              </a:xfrm>
              <a:custGeom>
                <a:avLst/>
                <a:gdLst/>
                <a:ahLst/>
                <a:cxnLst/>
                <a:rect r="r" b="b" t="t" l="l"/>
                <a:pathLst>
                  <a:path h="307340" w="435610">
                    <a:moveTo>
                      <a:pt x="359410" y="137160"/>
                    </a:moveTo>
                    <a:cubicBezTo>
                      <a:pt x="241300" y="110490"/>
                      <a:pt x="187960" y="101600"/>
                      <a:pt x="161290" y="110490"/>
                    </a:cubicBezTo>
                    <a:cubicBezTo>
                      <a:pt x="142240" y="116840"/>
                      <a:pt x="129540" y="128270"/>
                      <a:pt x="119380" y="140970"/>
                    </a:cubicBezTo>
                    <a:cubicBezTo>
                      <a:pt x="109220" y="156210"/>
                      <a:pt x="96520" y="185420"/>
                      <a:pt x="104140" y="195580"/>
                    </a:cubicBezTo>
                    <a:cubicBezTo>
                      <a:pt x="110490" y="205740"/>
                      <a:pt x="140970" y="205740"/>
                      <a:pt x="160020" y="204470"/>
                    </a:cubicBezTo>
                    <a:cubicBezTo>
                      <a:pt x="177800" y="203200"/>
                      <a:pt x="190500" y="196850"/>
                      <a:pt x="212090" y="186690"/>
                    </a:cubicBezTo>
                    <a:cubicBezTo>
                      <a:pt x="252730" y="167640"/>
                      <a:pt x="340360" y="85090"/>
                      <a:pt x="378460" y="82550"/>
                    </a:cubicBezTo>
                    <a:cubicBezTo>
                      <a:pt x="397510" y="81280"/>
                      <a:pt x="414020" y="90170"/>
                      <a:pt x="422910" y="101600"/>
                    </a:cubicBezTo>
                    <a:cubicBezTo>
                      <a:pt x="430530" y="113030"/>
                      <a:pt x="434340" y="135890"/>
                      <a:pt x="430530" y="148590"/>
                    </a:cubicBezTo>
                    <a:cubicBezTo>
                      <a:pt x="427990" y="158750"/>
                      <a:pt x="420370" y="168910"/>
                      <a:pt x="411480" y="173990"/>
                    </a:cubicBezTo>
                    <a:cubicBezTo>
                      <a:pt x="403860" y="180340"/>
                      <a:pt x="391160" y="185420"/>
                      <a:pt x="381000" y="184150"/>
                    </a:cubicBezTo>
                    <a:cubicBezTo>
                      <a:pt x="367030" y="182880"/>
                      <a:pt x="346710" y="171450"/>
                      <a:pt x="339090" y="160020"/>
                    </a:cubicBezTo>
                    <a:cubicBezTo>
                      <a:pt x="331470" y="148590"/>
                      <a:pt x="330200" y="125730"/>
                      <a:pt x="336550" y="113030"/>
                    </a:cubicBezTo>
                    <a:cubicBezTo>
                      <a:pt x="341630" y="100330"/>
                      <a:pt x="360680" y="86360"/>
                      <a:pt x="373380" y="82550"/>
                    </a:cubicBezTo>
                    <a:cubicBezTo>
                      <a:pt x="383540" y="80010"/>
                      <a:pt x="396240" y="82550"/>
                      <a:pt x="405130" y="87630"/>
                    </a:cubicBezTo>
                    <a:cubicBezTo>
                      <a:pt x="414020" y="92710"/>
                      <a:pt x="424180" y="100330"/>
                      <a:pt x="427990" y="110490"/>
                    </a:cubicBezTo>
                    <a:cubicBezTo>
                      <a:pt x="433070" y="123190"/>
                      <a:pt x="435610" y="140970"/>
                      <a:pt x="426720" y="158750"/>
                    </a:cubicBezTo>
                    <a:cubicBezTo>
                      <a:pt x="406400" y="194310"/>
                      <a:pt x="292100" y="260350"/>
                      <a:pt x="246380" y="281940"/>
                    </a:cubicBezTo>
                    <a:cubicBezTo>
                      <a:pt x="220980" y="294640"/>
                      <a:pt x="208280" y="300990"/>
                      <a:pt x="184150" y="303530"/>
                    </a:cubicBezTo>
                    <a:cubicBezTo>
                      <a:pt x="151130" y="307340"/>
                      <a:pt x="90170" y="304800"/>
                      <a:pt x="60960" y="290830"/>
                    </a:cubicBezTo>
                    <a:cubicBezTo>
                      <a:pt x="41910" y="281940"/>
                      <a:pt x="30480" y="267970"/>
                      <a:pt x="20320" y="251460"/>
                    </a:cubicBezTo>
                    <a:cubicBezTo>
                      <a:pt x="10160" y="234950"/>
                      <a:pt x="3810" y="212090"/>
                      <a:pt x="2540" y="193040"/>
                    </a:cubicBezTo>
                    <a:cubicBezTo>
                      <a:pt x="0" y="175260"/>
                      <a:pt x="2540" y="158750"/>
                      <a:pt x="6350" y="140970"/>
                    </a:cubicBezTo>
                    <a:cubicBezTo>
                      <a:pt x="11430" y="123190"/>
                      <a:pt x="19050" y="105410"/>
                      <a:pt x="33020" y="87630"/>
                    </a:cubicBezTo>
                    <a:cubicBezTo>
                      <a:pt x="52070" y="63500"/>
                      <a:pt x="85090" y="29210"/>
                      <a:pt x="124460" y="16510"/>
                    </a:cubicBezTo>
                    <a:cubicBezTo>
                      <a:pt x="171450" y="0"/>
                      <a:pt x="252730" y="7620"/>
                      <a:pt x="302260" y="15240"/>
                    </a:cubicBezTo>
                    <a:cubicBezTo>
                      <a:pt x="340360" y="20320"/>
                      <a:pt x="381000" y="30480"/>
                      <a:pt x="400050" y="44450"/>
                    </a:cubicBezTo>
                    <a:cubicBezTo>
                      <a:pt x="412750" y="53340"/>
                      <a:pt x="419100" y="62230"/>
                      <a:pt x="422910" y="72390"/>
                    </a:cubicBezTo>
                    <a:cubicBezTo>
                      <a:pt x="426720" y="83820"/>
                      <a:pt x="425450" y="99060"/>
                      <a:pt x="420370" y="109220"/>
                    </a:cubicBezTo>
                    <a:cubicBezTo>
                      <a:pt x="416560" y="119380"/>
                      <a:pt x="405130" y="129540"/>
                      <a:pt x="394970" y="134620"/>
                    </a:cubicBezTo>
                    <a:cubicBezTo>
                      <a:pt x="384810" y="139700"/>
                      <a:pt x="359410" y="137160"/>
                      <a:pt x="359410" y="137160"/>
                    </a:cubicBezTo>
                  </a:path>
                </a:pathLst>
              </a:custGeom>
              <a:solidFill>
                <a:srgbClr val="FEE83F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20" id="20"/>
            <p:cNvGrpSpPr/>
            <p:nvPr/>
          </p:nvGrpSpPr>
          <p:grpSpPr>
            <a:xfrm rot="0">
              <a:off x="182887" y="330916"/>
              <a:ext cx="394970" cy="414020"/>
              <a:chOff x="0" y="0"/>
              <a:chExt cx="394970" cy="414020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49530" y="48260"/>
                <a:ext cx="295910" cy="316230"/>
              </a:xfrm>
              <a:custGeom>
                <a:avLst/>
                <a:gdLst/>
                <a:ahLst/>
                <a:cxnLst/>
                <a:rect r="r" b="b" t="t" l="l"/>
                <a:pathLst>
                  <a:path h="316230" w="295910">
                    <a:moveTo>
                      <a:pt x="208280" y="95250"/>
                    </a:moveTo>
                    <a:cubicBezTo>
                      <a:pt x="118110" y="151130"/>
                      <a:pt x="97790" y="177800"/>
                      <a:pt x="101600" y="186690"/>
                    </a:cubicBezTo>
                    <a:cubicBezTo>
                      <a:pt x="105410" y="194310"/>
                      <a:pt x="137160" y="195580"/>
                      <a:pt x="152400" y="190500"/>
                    </a:cubicBezTo>
                    <a:cubicBezTo>
                      <a:pt x="168910" y="184150"/>
                      <a:pt x="194310" y="165100"/>
                      <a:pt x="198120" y="148590"/>
                    </a:cubicBezTo>
                    <a:cubicBezTo>
                      <a:pt x="203200" y="130810"/>
                      <a:pt x="180340" y="105410"/>
                      <a:pt x="180340" y="88900"/>
                    </a:cubicBezTo>
                    <a:cubicBezTo>
                      <a:pt x="181610" y="77470"/>
                      <a:pt x="186690" y="67310"/>
                      <a:pt x="193040" y="59690"/>
                    </a:cubicBezTo>
                    <a:cubicBezTo>
                      <a:pt x="200660" y="52070"/>
                      <a:pt x="210820" y="45720"/>
                      <a:pt x="220980" y="43180"/>
                    </a:cubicBezTo>
                    <a:cubicBezTo>
                      <a:pt x="231140" y="40640"/>
                      <a:pt x="243840" y="43180"/>
                      <a:pt x="254000" y="46990"/>
                    </a:cubicBezTo>
                    <a:cubicBezTo>
                      <a:pt x="262890" y="52070"/>
                      <a:pt x="271780" y="60960"/>
                      <a:pt x="276860" y="69850"/>
                    </a:cubicBezTo>
                    <a:cubicBezTo>
                      <a:pt x="281940" y="78740"/>
                      <a:pt x="283210" y="91440"/>
                      <a:pt x="281940" y="101600"/>
                    </a:cubicBezTo>
                    <a:cubicBezTo>
                      <a:pt x="279400" y="111760"/>
                      <a:pt x="274320" y="123190"/>
                      <a:pt x="265430" y="130810"/>
                    </a:cubicBezTo>
                    <a:cubicBezTo>
                      <a:pt x="255270" y="138430"/>
                      <a:pt x="232410" y="144780"/>
                      <a:pt x="219710" y="142240"/>
                    </a:cubicBezTo>
                    <a:cubicBezTo>
                      <a:pt x="209550" y="140970"/>
                      <a:pt x="198120" y="133350"/>
                      <a:pt x="191770" y="125730"/>
                    </a:cubicBezTo>
                    <a:cubicBezTo>
                      <a:pt x="185420" y="116840"/>
                      <a:pt x="180340" y="105410"/>
                      <a:pt x="180340" y="95250"/>
                    </a:cubicBezTo>
                    <a:cubicBezTo>
                      <a:pt x="181610" y="81280"/>
                      <a:pt x="191770" y="60960"/>
                      <a:pt x="201930" y="52070"/>
                    </a:cubicBezTo>
                    <a:cubicBezTo>
                      <a:pt x="209550" y="44450"/>
                      <a:pt x="222250" y="41910"/>
                      <a:pt x="232410" y="41910"/>
                    </a:cubicBezTo>
                    <a:cubicBezTo>
                      <a:pt x="242570" y="41910"/>
                      <a:pt x="254000" y="44450"/>
                      <a:pt x="262890" y="53340"/>
                    </a:cubicBezTo>
                    <a:cubicBezTo>
                      <a:pt x="279400" y="69850"/>
                      <a:pt x="295910" y="130810"/>
                      <a:pt x="293370" y="160020"/>
                    </a:cubicBezTo>
                    <a:cubicBezTo>
                      <a:pt x="292100" y="181610"/>
                      <a:pt x="281940" y="199390"/>
                      <a:pt x="270510" y="217170"/>
                    </a:cubicBezTo>
                    <a:cubicBezTo>
                      <a:pt x="257810" y="236220"/>
                      <a:pt x="241300" y="252730"/>
                      <a:pt x="218440" y="267970"/>
                    </a:cubicBezTo>
                    <a:cubicBezTo>
                      <a:pt x="189230" y="287020"/>
                      <a:pt x="134620" y="312420"/>
                      <a:pt x="102870" y="314960"/>
                    </a:cubicBezTo>
                    <a:cubicBezTo>
                      <a:pt x="81280" y="316230"/>
                      <a:pt x="63500" y="312420"/>
                      <a:pt x="46990" y="302260"/>
                    </a:cubicBezTo>
                    <a:cubicBezTo>
                      <a:pt x="30480" y="290830"/>
                      <a:pt x="15240" y="265430"/>
                      <a:pt x="7620" y="246380"/>
                    </a:cubicBezTo>
                    <a:cubicBezTo>
                      <a:pt x="1270" y="229870"/>
                      <a:pt x="0" y="215900"/>
                      <a:pt x="1270" y="196850"/>
                    </a:cubicBezTo>
                    <a:cubicBezTo>
                      <a:pt x="3810" y="167640"/>
                      <a:pt x="12700" y="124460"/>
                      <a:pt x="34290" y="95250"/>
                    </a:cubicBezTo>
                    <a:cubicBezTo>
                      <a:pt x="60960" y="60960"/>
                      <a:pt x="127000" y="21590"/>
                      <a:pt x="156210" y="8890"/>
                    </a:cubicBezTo>
                    <a:cubicBezTo>
                      <a:pt x="171450" y="2540"/>
                      <a:pt x="180340" y="0"/>
                      <a:pt x="191770" y="2540"/>
                    </a:cubicBezTo>
                    <a:cubicBezTo>
                      <a:pt x="203200" y="3810"/>
                      <a:pt x="215900" y="12700"/>
                      <a:pt x="222250" y="21590"/>
                    </a:cubicBezTo>
                    <a:cubicBezTo>
                      <a:pt x="229870" y="30480"/>
                      <a:pt x="234950" y="44450"/>
                      <a:pt x="233680" y="55880"/>
                    </a:cubicBezTo>
                    <a:cubicBezTo>
                      <a:pt x="231140" y="68580"/>
                      <a:pt x="208280" y="95250"/>
                      <a:pt x="208280" y="95250"/>
                    </a:cubicBezTo>
                  </a:path>
                </a:pathLst>
              </a:custGeom>
              <a:solidFill>
                <a:srgbClr val="FEE83F"/>
              </a:solidFill>
              <a:ln cap="sq">
                <a:noFill/>
                <a:prstDash val="solid"/>
                <a:miter/>
              </a:ln>
            </p:spPr>
          </p:sp>
        </p:grpSp>
      </p:grpSp>
      <p:grpSp>
        <p:nvGrpSpPr>
          <p:cNvPr name="Group 22" id="22"/>
          <p:cNvGrpSpPr/>
          <p:nvPr/>
        </p:nvGrpSpPr>
        <p:grpSpPr>
          <a:xfrm rot="0">
            <a:off x="475260" y="3816767"/>
            <a:ext cx="433393" cy="558702"/>
            <a:chOff x="0" y="0"/>
            <a:chExt cx="577857" cy="744936"/>
          </a:xfrm>
        </p:grpSpPr>
        <p:grpSp>
          <p:nvGrpSpPr>
            <p:cNvPr name="Group 23" id="23"/>
            <p:cNvGrpSpPr/>
            <p:nvPr/>
          </p:nvGrpSpPr>
          <p:grpSpPr>
            <a:xfrm rot="0">
              <a:off x="104475" y="0"/>
              <a:ext cx="447040" cy="449580"/>
              <a:chOff x="0" y="0"/>
              <a:chExt cx="447040" cy="449580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49530" y="48260"/>
                <a:ext cx="347980" cy="355600"/>
              </a:xfrm>
              <a:custGeom>
                <a:avLst/>
                <a:gdLst/>
                <a:ahLst/>
                <a:cxnLst/>
                <a:rect r="r" b="b" t="t" l="l"/>
                <a:pathLst>
                  <a:path h="355600" w="347980">
                    <a:moveTo>
                      <a:pt x="208280" y="350520"/>
                    </a:moveTo>
                    <a:cubicBezTo>
                      <a:pt x="80010" y="264160"/>
                      <a:pt x="62230" y="250190"/>
                      <a:pt x="46990" y="226060"/>
                    </a:cubicBezTo>
                    <a:cubicBezTo>
                      <a:pt x="26670" y="196850"/>
                      <a:pt x="1270" y="143510"/>
                      <a:pt x="1270" y="111760"/>
                    </a:cubicBezTo>
                    <a:cubicBezTo>
                      <a:pt x="0" y="87630"/>
                      <a:pt x="10160" y="68580"/>
                      <a:pt x="22860" y="52070"/>
                    </a:cubicBezTo>
                    <a:cubicBezTo>
                      <a:pt x="35560" y="34290"/>
                      <a:pt x="57150" y="19050"/>
                      <a:pt x="78740" y="10160"/>
                    </a:cubicBezTo>
                    <a:cubicBezTo>
                      <a:pt x="99060" y="2540"/>
                      <a:pt x="125730" y="0"/>
                      <a:pt x="148590" y="2540"/>
                    </a:cubicBezTo>
                    <a:cubicBezTo>
                      <a:pt x="172720" y="5080"/>
                      <a:pt x="196850" y="11430"/>
                      <a:pt x="219710" y="25400"/>
                    </a:cubicBezTo>
                    <a:cubicBezTo>
                      <a:pt x="247650" y="43180"/>
                      <a:pt x="278130" y="73660"/>
                      <a:pt x="298450" y="109220"/>
                    </a:cubicBezTo>
                    <a:cubicBezTo>
                      <a:pt x="322580" y="149860"/>
                      <a:pt x="346710" y="229870"/>
                      <a:pt x="345440" y="261620"/>
                    </a:cubicBezTo>
                    <a:cubicBezTo>
                      <a:pt x="345440" y="275590"/>
                      <a:pt x="341630" y="283210"/>
                      <a:pt x="335280" y="292100"/>
                    </a:cubicBezTo>
                    <a:cubicBezTo>
                      <a:pt x="328930" y="299720"/>
                      <a:pt x="318770" y="308610"/>
                      <a:pt x="308610" y="309880"/>
                    </a:cubicBezTo>
                    <a:cubicBezTo>
                      <a:pt x="295910" y="312420"/>
                      <a:pt x="273050" y="308610"/>
                      <a:pt x="261620" y="299720"/>
                    </a:cubicBezTo>
                    <a:cubicBezTo>
                      <a:pt x="251460" y="290830"/>
                      <a:pt x="242570" y="269240"/>
                      <a:pt x="243840" y="255270"/>
                    </a:cubicBezTo>
                    <a:cubicBezTo>
                      <a:pt x="246380" y="241300"/>
                      <a:pt x="260350" y="223520"/>
                      <a:pt x="270510" y="215900"/>
                    </a:cubicBezTo>
                    <a:cubicBezTo>
                      <a:pt x="280670" y="210820"/>
                      <a:pt x="293370" y="209550"/>
                      <a:pt x="303530" y="210820"/>
                    </a:cubicBezTo>
                    <a:cubicBezTo>
                      <a:pt x="313690" y="213360"/>
                      <a:pt x="325120" y="218440"/>
                      <a:pt x="331470" y="226060"/>
                    </a:cubicBezTo>
                    <a:cubicBezTo>
                      <a:pt x="340360" y="236220"/>
                      <a:pt x="347980" y="257810"/>
                      <a:pt x="344170" y="271780"/>
                    </a:cubicBezTo>
                    <a:cubicBezTo>
                      <a:pt x="341630" y="285750"/>
                      <a:pt x="326390" y="303530"/>
                      <a:pt x="313690" y="308610"/>
                    </a:cubicBezTo>
                    <a:cubicBezTo>
                      <a:pt x="300990" y="313690"/>
                      <a:pt x="280670" y="313690"/>
                      <a:pt x="266700" y="303530"/>
                    </a:cubicBezTo>
                    <a:cubicBezTo>
                      <a:pt x="240030" y="284480"/>
                      <a:pt x="227330" y="189230"/>
                      <a:pt x="205740" y="154940"/>
                    </a:cubicBezTo>
                    <a:cubicBezTo>
                      <a:pt x="191770" y="133350"/>
                      <a:pt x="180340" y="114300"/>
                      <a:pt x="163830" y="109220"/>
                    </a:cubicBezTo>
                    <a:cubicBezTo>
                      <a:pt x="147320" y="105410"/>
                      <a:pt x="110490" y="116840"/>
                      <a:pt x="106680" y="129540"/>
                    </a:cubicBezTo>
                    <a:cubicBezTo>
                      <a:pt x="102870" y="140970"/>
                      <a:pt x="121920" y="162560"/>
                      <a:pt x="139700" y="181610"/>
                    </a:cubicBezTo>
                    <a:cubicBezTo>
                      <a:pt x="168910" y="213360"/>
                      <a:pt x="270510" y="256540"/>
                      <a:pt x="281940" y="289560"/>
                    </a:cubicBezTo>
                    <a:cubicBezTo>
                      <a:pt x="288290" y="308610"/>
                      <a:pt x="278130" y="335280"/>
                      <a:pt x="265430" y="345440"/>
                    </a:cubicBezTo>
                    <a:cubicBezTo>
                      <a:pt x="254000" y="355600"/>
                      <a:pt x="208280" y="350520"/>
                      <a:pt x="208280" y="350520"/>
                    </a:cubicBezTo>
                  </a:path>
                </a:pathLst>
              </a:custGeom>
              <a:solidFill>
                <a:srgbClr val="FEE83F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25" id="25"/>
            <p:cNvGrpSpPr/>
            <p:nvPr/>
          </p:nvGrpSpPr>
          <p:grpSpPr>
            <a:xfrm rot="0">
              <a:off x="0" y="224790"/>
              <a:ext cx="530860" cy="389890"/>
              <a:chOff x="0" y="0"/>
              <a:chExt cx="530860" cy="389890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48260" y="35560"/>
                <a:ext cx="435610" cy="307340"/>
              </a:xfrm>
              <a:custGeom>
                <a:avLst/>
                <a:gdLst/>
                <a:ahLst/>
                <a:cxnLst/>
                <a:rect r="r" b="b" t="t" l="l"/>
                <a:pathLst>
                  <a:path h="307340" w="435610">
                    <a:moveTo>
                      <a:pt x="359410" y="137160"/>
                    </a:moveTo>
                    <a:cubicBezTo>
                      <a:pt x="241300" y="110490"/>
                      <a:pt x="187960" y="101600"/>
                      <a:pt x="161290" y="110490"/>
                    </a:cubicBezTo>
                    <a:cubicBezTo>
                      <a:pt x="142240" y="116840"/>
                      <a:pt x="129540" y="128270"/>
                      <a:pt x="119380" y="140970"/>
                    </a:cubicBezTo>
                    <a:cubicBezTo>
                      <a:pt x="109220" y="156210"/>
                      <a:pt x="96520" y="185420"/>
                      <a:pt x="104140" y="195580"/>
                    </a:cubicBezTo>
                    <a:cubicBezTo>
                      <a:pt x="110490" y="205740"/>
                      <a:pt x="140970" y="205740"/>
                      <a:pt x="160020" y="204470"/>
                    </a:cubicBezTo>
                    <a:cubicBezTo>
                      <a:pt x="177800" y="203200"/>
                      <a:pt x="190500" y="196850"/>
                      <a:pt x="212090" y="186690"/>
                    </a:cubicBezTo>
                    <a:cubicBezTo>
                      <a:pt x="252730" y="167640"/>
                      <a:pt x="340360" y="85090"/>
                      <a:pt x="378460" y="82550"/>
                    </a:cubicBezTo>
                    <a:cubicBezTo>
                      <a:pt x="397510" y="81280"/>
                      <a:pt x="414020" y="90170"/>
                      <a:pt x="422910" y="101600"/>
                    </a:cubicBezTo>
                    <a:cubicBezTo>
                      <a:pt x="430530" y="113030"/>
                      <a:pt x="434340" y="135890"/>
                      <a:pt x="430530" y="148590"/>
                    </a:cubicBezTo>
                    <a:cubicBezTo>
                      <a:pt x="427990" y="158750"/>
                      <a:pt x="420370" y="168910"/>
                      <a:pt x="411480" y="173990"/>
                    </a:cubicBezTo>
                    <a:cubicBezTo>
                      <a:pt x="403860" y="180340"/>
                      <a:pt x="391160" y="185420"/>
                      <a:pt x="381000" y="184150"/>
                    </a:cubicBezTo>
                    <a:cubicBezTo>
                      <a:pt x="367030" y="182880"/>
                      <a:pt x="346710" y="171450"/>
                      <a:pt x="339090" y="160020"/>
                    </a:cubicBezTo>
                    <a:cubicBezTo>
                      <a:pt x="331470" y="148590"/>
                      <a:pt x="330200" y="125730"/>
                      <a:pt x="336550" y="113030"/>
                    </a:cubicBezTo>
                    <a:cubicBezTo>
                      <a:pt x="341630" y="100330"/>
                      <a:pt x="360680" y="86360"/>
                      <a:pt x="373380" y="82550"/>
                    </a:cubicBezTo>
                    <a:cubicBezTo>
                      <a:pt x="383540" y="80010"/>
                      <a:pt x="396240" y="82550"/>
                      <a:pt x="405130" y="87630"/>
                    </a:cubicBezTo>
                    <a:cubicBezTo>
                      <a:pt x="414020" y="92710"/>
                      <a:pt x="424180" y="100330"/>
                      <a:pt x="427990" y="110490"/>
                    </a:cubicBezTo>
                    <a:cubicBezTo>
                      <a:pt x="433070" y="123190"/>
                      <a:pt x="435610" y="140970"/>
                      <a:pt x="426720" y="158750"/>
                    </a:cubicBezTo>
                    <a:cubicBezTo>
                      <a:pt x="406400" y="194310"/>
                      <a:pt x="292100" y="260350"/>
                      <a:pt x="246380" y="281940"/>
                    </a:cubicBezTo>
                    <a:cubicBezTo>
                      <a:pt x="220980" y="294640"/>
                      <a:pt x="208280" y="300990"/>
                      <a:pt x="184150" y="303530"/>
                    </a:cubicBezTo>
                    <a:cubicBezTo>
                      <a:pt x="151130" y="307340"/>
                      <a:pt x="90170" y="304800"/>
                      <a:pt x="60960" y="290830"/>
                    </a:cubicBezTo>
                    <a:cubicBezTo>
                      <a:pt x="41910" y="281940"/>
                      <a:pt x="30480" y="267970"/>
                      <a:pt x="20320" y="251460"/>
                    </a:cubicBezTo>
                    <a:cubicBezTo>
                      <a:pt x="10160" y="234950"/>
                      <a:pt x="3810" y="212090"/>
                      <a:pt x="2540" y="193040"/>
                    </a:cubicBezTo>
                    <a:cubicBezTo>
                      <a:pt x="0" y="175260"/>
                      <a:pt x="2540" y="158750"/>
                      <a:pt x="6350" y="140970"/>
                    </a:cubicBezTo>
                    <a:cubicBezTo>
                      <a:pt x="11430" y="123190"/>
                      <a:pt x="19050" y="105410"/>
                      <a:pt x="33020" y="87630"/>
                    </a:cubicBezTo>
                    <a:cubicBezTo>
                      <a:pt x="52070" y="63500"/>
                      <a:pt x="85090" y="29210"/>
                      <a:pt x="124460" y="16510"/>
                    </a:cubicBezTo>
                    <a:cubicBezTo>
                      <a:pt x="171450" y="0"/>
                      <a:pt x="252730" y="7620"/>
                      <a:pt x="302260" y="15240"/>
                    </a:cubicBezTo>
                    <a:cubicBezTo>
                      <a:pt x="340360" y="20320"/>
                      <a:pt x="381000" y="30480"/>
                      <a:pt x="400050" y="44450"/>
                    </a:cubicBezTo>
                    <a:cubicBezTo>
                      <a:pt x="412750" y="53340"/>
                      <a:pt x="419100" y="62230"/>
                      <a:pt x="422910" y="72390"/>
                    </a:cubicBezTo>
                    <a:cubicBezTo>
                      <a:pt x="426720" y="83820"/>
                      <a:pt x="425450" y="99060"/>
                      <a:pt x="420370" y="109220"/>
                    </a:cubicBezTo>
                    <a:cubicBezTo>
                      <a:pt x="416560" y="119380"/>
                      <a:pt x="405130" y="129540"/>
                      <a:pt x="394970" y="134620"/>
                    </a:cubicBezTo>
                    <a:cubicBezTo>
                      <a:pt x="384810" y="139700"/>
                      <a:pt x="359410" y="137160"/>
                      <a:pt x="359410" y="137160"/>
                    </a:cubicBezTo>
                  </a:path>
                </a:pathLst>
              </a:custGeom>
              <a:solidFill>
                <a:srgbClr val="FEE83F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27" id="27"/>
            <p:cNvGrpSpPr/>
            <p:nvPr/>
          </p:nvGrpSpPr>
          <p:grpSpPr>
            <a:xfrm rot="0">
              <a:off x="182887" y="330916"/>
              <a:ext cx="394970" cy="414020"/>
              <a:chOff x="0" y="0"/>
              <a:chExt cx="394970" cy="414020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49530" y="48260"/>
                <a:ext cx="295910" cy="316230"/>
              </a:xfrm>
              <a:custGeom>
                <a:avLst/>
                <a:gdLst/>
                <a:ahLst/>
                <a:cxnLst/>
                <a:rect r="r" b="b" t="t" l="l"/>
                <a:pathLst>
                  <a:path h="316230" w="295910">
                    <a:moveTo>
                      <a:pt x="208280" y="95250"/>
                    </a:moveTo>
                    <a:cubicBezTo>
                      <a:pt x="118110" y="151130"/>
                      <a:pt x="97790" y="177800"/>
                      <a:pt x="101600" y="186690"/>
                    </a:cubicBezTo>
                    <a:cubicBezTo>
                      <a:pt x="105410" y="194310"/>
                      <a:pt x="137160" y="195580"/>
                      <a:pt x="152400" y="190500"/>
                    </a:cubicBezTo>
                    <a:cubicBezTo>
                      <a:pt x="168910" y="184150"/>
                      <a:pt x="194310" y="165100"/>
                      <a:pt x="198120" y="148590"/>
                    </a:cubicBezTo>
                    <a:cubicBezTo>
                      <a:pt x="203200" y="130810"/>
                      <a:pt x="180340" y="105410"/>
                      <a:pt x="180340" y="88900"/>
                    </a:cubicBezTo>
                    <a:cubicBezTo>
                      <a:pt x="181610" y="77470"/>
                      <a:pt x="186690" y="67310"/>
                      <a:pt x="193040" y="59690"/>
                    </a:cubicBezTo>
                    <a:cubicBezTo>
                      <a:pt x="200660" y="52070"/>
                      <a:pt x="210820" y="45720"/>
                      <a:pt x="220980" y="43180"/>
                    </a:cubicBezTo>
                    <a:cubicBezTo>
                      <a:pt x="231140" y="40640"/>
                      <a:pt x="243840" y="43180"/>
                      <a:pt x="254000" y="46990"/>
                    </a:cubicBezTo>
                    <a:cubicBezTo>
                      <a:pt x="262890" y="52070"/>
                      <a:pt x="271780" y="60960"/>
                      <a:pt x="276860" y="69850"/>
                    </a:cubicBezTo>
                    <a:cubicBezTo>
                      <a:pt x="281940" y="78740"/>
                      <a:pt x="283210" y="91440"/>
                      <a:pt x="281940" y="101600"/>
                    </a:cubicBezTo>
                    <a:cubicBezTo>
                      <a:pt x="279400" y="111760"/>
                      <a:pt x="274320" y="123190"/>
                      <a:pt x="265430" y="130810"/>
                    </a:cubicBezTo>
                    <a:cubicBezTo>
                      <a:pt x="255270" y="138430"/>
                      <a:pt x="232410" y="144780"/>
                      <a:pt x="219710" y="142240"/>
                    </a:cubicBezTo>
                    <a:cubicBezTo>
                      <a:pt x="209550" y="140970"/>
                      <a:pt x="198120" y="133350"/>
                      <a:pt x="191770" y="125730"/>
                    </a:cubicBezTo>
                    <a:cubicBezTo>
                      <a:pt x="185420" y="116840"/>
                      <a:pt x="180340" y="105410"/>
                      <a:pt x="180340" y="95250"/>
                    </a:cubicBezTo>
                    <a:cubicBezTo>
                      <a:pt x="181610" y="81280"/>
                      <a:pt x="191770" y="60960"/>
                      <a:pt x="201930" y="52070"/>
                    </a:cubicBezTo>
                    <a:cubicBezTo>
                      <a:pt x="209550" y="44450"/>
                      <a:pt x="222250" y="41910"/>
                      <a:pt x="232410" y="41910"/>
                    </a:cubicBezTo>
                    <a:cubicBezTo>
                      <a:pt x="242570" y="41910"/>
                      <a:pt x="254000" y="44450"/>
                      <a:pt x="262890" y="53340"/>
                    </a:cubicBezTo>
                    <a:cubicBezTo>
                      <a:pt x="279400" y="69850"/>
                      <a:pt x="295910" y="130810"/>
                      <a:pt x="293370" y="160020"/>
                    </a:cubicBezTo>
                    <a:cubicBezTo>
                      <a:pt x="292100" y="181610"/>
                      <a:pt x="281940" y="199390"/>
                      <a:pt x="270510" y="217170"/>
                    </a:cubicBezTo>
                    <a:cubicBezTo>
                      <a:pt x="257810" y="236220"/>
                      <a:pt x="241300" y="252730"/>
                      <a:pt x="218440" y="267970"/>
                    </a:cubicBezTo>
                    <a:cubicBezTo>
                      <a:pt x="189230" y="287020"/>
                      <a:pt x="134620" y="312420"/>
                      <a:pt x="102870" y="314960"/>
                    </a:cubicBezTo>
                    <a:cubicBezTo>
                      <a:pt x="81280" y="316230"/>
                      <a:pt x="63500" y="312420"/>
                      <a:pt x="46990" y="302260"/>
                    </a:cubicBezTo>
                    <a:cubicBezTo>
                      <a:pt x="30480" y="290830"/>
                      <a:pt x="15240" y="265430"/>
                      <a:pt x="7620" y="246380"/>
                    </a:cubicBezTo>
                    <a:cubicBezTo>
                      <a:pt x="1270" y="229870"/>
                      <a:pt x="0" y="215900"/>
                      <a:pt x="1270" y="196850"/>
                    </a:cubicBezTo>
                    <a:cubicBezTo>
                      <a:pt x="3810" y="167640"/>
                      <a:pt x="12700" y="124460"/>
                      <a:pt x="34290" y="95250"/>
                    </a:cubicBezTo>
                    <a:cubicBezTo>
                      <a:pt x="60960" y="60960"/>
                      <a:pt x="127000" y="21590"/>
                      <a:pt x="156210" y="8890"/>
                    </a:cubicBezTo>
                    <a:cubicBezTo>
                      <a:pt x="171450" y="2540"/>
                      <a:pt x="180340" y="0"/>
                      <a:pt x="191770" y="2540"/>
                    </a:cubicBezTo>
                    <a:cubicBezTo>
                      <a:pt x="203200" y="3810"/>
                      <a:pt x="215900" y="12700"/>
                      <a:pt x="222250" y="21590"/>
                    </a:cubicBezTo>
                    <a:cubicBezTo>
                      <a:pt x="229870" y="30480"/>
                      <a:pt x="234950" y="44450"/>
                      <a:pt x="233680" y="55880"/>
                    </a:cubicBezTo>
                    <a:cubicBezTo>
                      <a:pt x="231140" y="68580"/>
                      <a:pt x="208280" y="95250"/>
                      <a:pt x="208280" y="95250"/>
                    </a:cubicBezTo>
                  </a:path>
                </a:pathLst>
              </a:custGeom>
              <a:solidFill>
                <a:srgbClr val="FEE83F"/>
              </a:solidFill>
              <a:ln cap="sq">
                <a:noFill/>
                <a:prstDash val="solid"/>
                <a:miter/>
              </a:ln>
            </p:spPr>
          </p:sp>
        </p:grpSp>
      </p:grpSp>
      <p:sp>
        <p:nvSpPr>
          <p:cNvPr name="Freeform 29" id="29"/>
          <p:cNvSpPr/>
          <p:nvPr/>
        </p:nvSpPr>
        <p:spPr>
          <a:xfrm flipH="false" flipV="false" rot="0">
            <a:off x="2954641" y="7615572"/>
            <a:ext cx="1187414" cy="2120382"/>
          </a:xfrm>
          <a:custGeom>
            <a:avLst/>
            <a:gdLst/>
            <a:ahLst/>
            <a:cxnLst/>
            <a:rect r="r" b="b" t="t" l="l"/>
            <a:pathLst>
              <a:path h="2120382" w="1187414">
                <a:moveTo>
                  <a:pt x="0" y="0"/>
                </a:moveTo>
                <a:lnTo>
                  <a:pt x="1187413" y="0"/>
                </a:lnTo>
                <a:lnTo>
                  <a:pt x="1187413" y="2120382"/>
                </a:lnTo>
                <a:lnTo>
                  <a:pt x="0" y="21203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394882" y="8615664"/>
            <a:ext cx="541940" cy="1120289"/>
          </a:xfrm>
          <a:custGeom>
            <a:avLst/>
            <a:gdLst/>
            <a:ahLst/>
            <a:cxnLst/>
            <a:rect r="r" b="b" t="t" l="l"/>
            <a:pathLst>
              <a:path h="1120289" w="541940">
                <a:moveTo>
                  <a:pt x="0" y="0"/>
                </a:moveTo>
                <a:lnTo>
                  <a:pt x="541940" y="0"/>
                </a:lnTo>
                <a:lnTo>
                  <a:pt x="541940" y="1120290"/>
                </a:lnTo>
                <a:lnTo>
                  <a:pt x="0" y="11202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-376884" y="7163537"/>
            <a:ext cx="2313707" cy="3024453"/>
          </a:xfrm>
          <a:custGeom>
            <a:avLst/>
            <a:gdLst/>
            <a:ahLst/>
            <a:cxnLst/>
            <a:rect r="r" b="b" t="t" l="l"/>
            <a:pathLst>
              <a:path h="3024453" w="2313707">
                <a:moveTo>
                  <a:pt x="0" y="0"/>
                </a:moveTo>
                <a:lnTo>
                  <a:pt x="2313706" y="0"/>
                </a:lnTo>
                <a:lnTo>
                  <a:pt x="2313706" y="3024453"/>
                </a:lnTo>
                <a:lnTo>
                  <a:pt x="0" y="30244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32" id="32"/>
          <p:cNvSpPr txBox="true"/>
          <p:nvPr/>
        </p:nvSpPr>
        <p:spPr>
          <a:xfrm rot="0">
            <a:off x="1028700" y="987477"/>
            <a:ext cx="12576166" cy="6265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19"/>
              </a:lnSpc>
            </a:pPr>
          </a:p>
          <a:p>
            <a:pPr algn="l">
              <a:lnSpc>
                <a:spcPts val="3119"/>
              </a:lnSpc>
            </a:pPr>
            <a:r>
              <a:rPr lang="en-US" sz="2399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Предоставление психологической и правовой помощи, услуги «Передышка» (возможность доверить ребенка под присмотр социальному работнику), повышение педагогической компетентности по основам ухода, развития, воспитания и обучения детей с особыми потребностями, разработка индивидуального образовательного маршрута обучения и развития ребенка для семей с детьми особыми потребностями.</a:t>
            </a:r>
          </a:p>
          <a:p>
            <a:pPr algn="l">
              <a:lnSpc>
                <a:spcPts val="3119"/>
              </a:lnSpc>
            </a:pPr>
          </a:p>
          <a:p>
            <a:pPr algn="l">
              <a:lnSpc>
                <a:spcPts val="3119"/>
              </a:lnSpc>
            </a:pPr>
            <a:r>
              <a:rPr lang="en-US" sz="2399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Создание безопасного пространства для поддержки, восстановления сил и ресурсов для женщин из уязвимых групп.</a:t>
            </a:r>
          </a:p>
          <a:p>
            <a:pPr algn="l">
              <a:lnSpc>
                <a:spcPts val="3119"/>
              </a:lnSpc>
            </a:pPr>
          </a:p>
          <a:p>
            <a:pPr algn="l">
              <a:lnSpc>
                <a:spcPts val="3119"/>
              </a:lnSpc>
            </a:pPr>
            <a:r>
              <a:rPr lang="en-US" sz="2399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Предоставление развивающего сопровождения (психологи, логопеды, дефектологи, инструкторы АФК, ЛФК), социального работника, волонтеров для детей с особыми потребностями через вовлечение в развивающие и обучающие занятия, досуговые и творческие мероприятия.</a:t>
            </a:r>
          </a:p>
          <a:p>
            <a:pPr algn="l">
              <a:lnSpc>
                <a:spcPts val="3119"/>
              </a:lnSpc>
            </a:pPr>
          </a:p>
          <a:p>
            <a:pPr algn="l">
              <a:lnSpc>
                <a:spcPts val="3119"/>
              </a:lnSpc>
            </a:pPr>
          </a:p>
        </p:txBody>
      </p:sp>
      <p:sp>
        <p:nvSpPr>
          <p:cNvPr name="Freeform 33" id="33"/>
          <p:cNvSpPr/>
          <p:nvPr/>
        </p:nvSpPr>
        <p:spPr>
          <a:xfrm flipH="false" flipV="false" rot="-1266497">
            <a:off x="13629056" y="8874753"/>
            <a:ext cx="1280849" cy="1222628"/>
          </a:xfrm>
          <a:custGeom>
            <a:avLst/>
            <a:gdLst/>
            <a:ahLst/>
            <a:cxnLst/>
            <a:rect r="r" b="b" t="t" l="l"/>
            <a:pathLst>
              <a:path h="1222628" w="1280849">
                <a:moveTo>
                  <a:pt x="0" y="0"/>
                </a:moveTo>
                <a:lnTo>
                  <a:pt x="1280849" y="0"/>
                </a:lnTo>
                <a:lnTo>
                  <a:pt x="1280849" y="1222628"/>
                </a:lnTo>
                <a:lnTo>
                  <a:pt x="0" y="12226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-1281446">
            <a:off x="15988206" y="24748"/>
            <a:ext cx="1968158" cy="2285729"/>
          </a:xfrm>
          <a:custGeom>
            <a:avLst/>
            <a:gdLst/>
            <a:ahLst/>
            <a:cxnLst/>
            <a:rect r="r" b="b" t="t" l="l"/>
            <a:pathLst>
              <a:path h="2285729" w="1968158">
                <a:moveTo>
                  <a:pt x="0" y="0"/>
                </a:moveTo>
                <a:lnTo>
                  <a:pt x="1968158" y="0"/>
                </a:lnTo>
                <a:lnTo>
                  <a:pt x="1968158" y="2285729"/>
                </a:lnTo>
                <a:lnTo>
                  <a:pt x="0" y="228572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2954641" y="6561932"/>
            <a:ext cx="613376" cy="601604"/>
          </a:xfrm>
          <a:custGeom>
            <a:avLst/>
            <a:gdLst/>
            <a:ahLst/>
            <a:cxnLst/>
            <a:rect r="r" b="b" t="t" l="l"/>
            <a:pathLst>
              <a:path h="601604" w="613376">
                <a:moveTo>
                  <a:pt x="0" y="0"/>
                </a:moveTo>
                <a:lnTo>
                  <a:pt x="613376" y="0"/>
                </a:lnTo>
                <a:lnTo>
                  <a:pt x="613376" y="601605"/>
                </a:lnTo>
                <a:lnTo>
                  <a:pt x="0" y="60160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6" id="36"/>
          <p:cNvSpPr txBox="true"/>
          <p:nvPr/>
        </p:nvSpPr>
        <p:spPr>
          <a:xfrm rot="0">
            <a:off x="-1948938" y="194312"/>
            <a:ext cx="8689845" cy="8343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900"/>
              </a:lnSpc>
            </a:pPr>
            <a:r>
              <a:rPr lang="en-US" sz="4600">
                <a:solidFill>
                  <a:srgbClr val="000000"/>
                </a:solidFill>
                <a:latin typeface="Xplor"/>
                <a:ea typeface="Xplor"/>
                <a:cs typeface="Xplor"/>
                <a:sym typeface="Xplor"/>
              </a:rPr>
              <a:t>СФЕРА ДЕЯТЕЛЬНОСТИ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2251934">
            <a:off x="13980641" y="-3317654"/>
            <a:ext cx="6090184" cy="6272662"/>
          </a:xfrm>
          <a:custGeom>
            <a:avLst/>
            <a:gdLst/>
            <a:ahLst/>
            <a:cxnLst/>
            <a:rect r="r" b="b" t="t" l="l"/>
            <a:pathLst>
              <a:path h="6272662" w="6090184">
                <a:moveTo>
                  <a:pt x="6090185" y="0"/>
                </a:moveTo>
                <a:lnTo>
                  <a:pt x="0" y="0"/>
                </a:lnTo>
                <a:lnTo>
                  <a:pt x="0" y="6272662"/>
                </a:lnTo>
                <a:lnTo>
                  <a:pt x="6090185" y="6272662"/>
                </a:lnTo>
                <a:lnTo>
                  <a:pt x="609018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879574" y="4719617"/>
            <a:ext cx="10964897" cy="10964897"/>
          </a:xfrm>
          <a:custGeom>
            <a:avLst/>
            <a:gdLst/>
            <a:ahLst/>
            <a:cxnLst/>
            <a:rect r="r" b="b" t="t" l="l"/>
            <a:pathLst>
              <a:path h="10964897" w="10964897">
                <a:moveTo>
                  <a:pt x="0" y="0"/>
                </a:moveTo>
                <a:lnTo>
                  <a:pt x="10964898" y="0"/>
                </a:lnTo>
                <a:lnTo>
                  <a:pt x="10964898" y="10964897"/>
                </a:lnTo>
                <a:lnTo>
                  <a:pt x="0" y="109648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2952232" y="6136266"/>
            <a:ext cx="5116993" cy="3840821"/>
            <a:chOff x="0" y="0"/>
            <a:chExt cx="6822657" cy="512109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570666" cy="1294681"/>
            </a:xfrm>
            <a:custGeom>
              <a:avLst/>
              <a:gdLst/>
              <a:ahLst/>
              <a:cxnLst/>
              <a:rect r="r" b="b" t="t" l="l"/>
              <a:pathLst>
                <a:path h="1294681" w="2570666">
                  <a:moveTo>
                    <a:pt x="0" y="0"/>
                  </a:moveTo>
                  <a:lnTo>
                    <a:pt x="2570666" y="0"/>
                  </a:lnTo>
                  <a:lnTo>
                    <a:pt x="2570666" y="1294681"/>
                  </a:lnTo>
                  <a:lnTo>
                    <a:pt x="0" y="12946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6" id="6"/>
            <p:cNvGrpSpPr/>
            <p:nvPr/>
          </p:nvGrpSpPr>
          <p:grpSpPr>
            <a:xfrm rot="0">
              <a:off x="2098165" y="396621"/>
              <a:ext cx="4724492" cy="4724473"/>
              <a:chOff x="0" y="0"/>
              <a:chExt cx="6350000" cy="6349975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6350000" cy="6349975"/>
              </a:xfrm>
              <a:custGeom>
                <a:avLst/>
                <a:gdLst/>
                <a:ahLst/>
                <a:cxnLst/>
                <a:rect r="r" b="b" t="t" l="l"/>
                <a:pathLst>
                  <a:path h="6349975" w="6350000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solidFill>
                <a:srgbClr val="8FC443"/>
              </a:solidFill>
              <a:ln w="12700">
                <a:solidFill>
                  <a:srgbClr val="000000"/>
                </a:solidFill>
              </a:ln>
            </p:spPr>
          </p:sp>
        </p:grpSp>
        <p:grpSp>
          <p:nvGrpSpPr>
            <p:cNvPr name="Group 8" id="8"/>
            <p:cNvGrpSpPr/>
            <p:nvPr/>
          </p:nvGrpSpPr>
          <p:grpSpPr>
            <a:xfrm rot="0">
              <a:off x="2098165" y="816885"/>
              <a:ext cx="4304226" cy="4304209"/>
              <a:chOff x="0" y="0"/>
              <a:chExt cx="6350000" cy="6349975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6350000" cy="6349975"/>
              </a:xfrm>
              <a:custGeom>
                <a:avLst/>
                <a:gdLst/>
                <a:ahLst/>
                <a:cxnLst/>
                <a:rect r="r" b="b" t="t" l="l"/>
                <a:pathLst>
                  <a:path h="6349975" w="6350000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 l="-52998" t="-1108" r="0" b="-13640"/>
                </a:stretch>
              </a:blipFill>
            </p:spPr>
          </p:sp>
        </p:grpSp>
        <p:sp>
          <p:nvSpPr>
            <p:cNvPr name="Freeform 10" id="10"/>
            <p:cNvSpPr/>
            <p:nvPr/>
          </p:nvSpPr>
          <p:spPr>
            <a:xfrm flipH="true" flipV="false" rot="0">
              <a:off x="596425" y="2394537"/>
              <a:ext cx="2166374" cy="2726558"/>
            </a:xfrm>
            <a:custGeom>
              <a:avLst/>
              <a:gdLst/>
              <a:ahLst/>
              <a:cxnLst/>
              <a:rect r="r" b="b" t="t" l="l"/>
              <a:pathLst>
                <a:path h="2726558" w="2166374">
                  <a:moveTo>
                    <a:pt x="2166374" y="0"/>
                  </a:moveTo>
                  <a:lnTo>
                    <a:pt x="0" y="0"/>
                  </a:lnTo>
                  <a:lnTo>
                    <a:pt x="0" y="2726558"/>
                  </a:lnTo>
                  <a:lnTo>
                    <a:pt x="2166374" y="2726558"/>
                  </a:lnTo>
                  <a:lnTo>
                    <a:pt x="2166374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-2206579">
            <a:off x="1012370" y="5639144"/>
            <a:ext cx="6090184" cy="6272662"/>
          </a:xfrm>
          <a:custGeom>
            <a:avLst/>
            <a:gdLst/>
            <a:ahLst/>
            <a:cxnLst/>
            <a:rect r="r" b="b" t="t" l="l"/>
            <a:pathLst>
              <a:path h="6272662" w="6090184">
                <a:moveTo>
                  <a:pt x="0" y="0"/>
                </a:moveTo>
                <a:lnTo>
                  <a:pt x="6090184" y="0"/>
                </a:lnTo>
                <a:lnTo>
                  <a:pt x="6090184" y="6272662"/>
                </a:lnTo>
                <a:lnTo>
                  <a:pt x="0" y="62726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5400000">
            <a:off x="9426368" y="7312869"/>
            <a:ext cx="1405293" cy="1519920"/>
          </a:xfrm>
          <a:custGeom>
            <a:avLst/>
            <a:gdLst/>
            <a:ahLst/>
            <a:cxnLst/>
            <a:rect r="r" b="b" t="t" l="l"/>
            <a:pathLst>
              <a:path h="1519920" w="1405293">
                <a:moveTo>
                  <a:pt x="0" y="0"/>
                </a:moveTo>
                <a:lnTo>
                  <a:pt x="1405293" y="0"/>
                </a:lnTo>
                <a:lnTo>
                  <a:pt x="1405293" y="1519920"/>
                </a:lnTo>
                <a:lnTo>
                  <a:pt x="0" y="151992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22315" y="8559947"/>
            <a:ext cx="973670" cy="1387354"/>
          </a:xfrm>
          <a:custGeom>
            <a:avLst/>
            <a:gdLst/>
            <a:ahLst/>
            <a:cxnLst/>
            <a:rect r="r" b="b" t="t" l="l"/>
            <a:pathLst>
              <a:path h="1387354" w="973670">
                <a:moveTo>
                  <a:pt x="0" y="0"/>
                </a:moveTo>
                <a:lnTo>
                  <a:pt x="973670" y="0"/>
                </a:lnTo>
                <a:lnTo>
                  <a:pt x="973670" y="1387354"/>
                </a:lnTo>
                <a:lnTo>
                  <a:pt x="0" y="138735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7741571" y="8541019"/>
            <a:ext cx="1911966" cy="1159926"/>
          </a:xfrm>
          <a:custGeom>
            <a:avLst/>
            <a:gdLst/>
            <a:ahLst/>
            <a:cxnLst/>
            <a:rect r="r" b="b" t="t" l="l"/>
            <a:pathLst>
              <a:path h="1159926" w="1911966">
                <a:moveTo>
                  <a:pt x="0" y="0"/>
                </a:moveTo>
                <a:lnTo>
                  <a:pt x="1911966" y="0"/>
                </a:lnTo>
                <a:lnTo>
                  <a:pt x="1911966" y="1159925"/>
                </a:lnTo>
                <a:lnTo>
                  <a:pt x="0" y="115992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225054" y="6557139"/>
            <a:ext cx="1684095" cy="1406220"/>
          </a:xfrm>
          <a:custGeom>
            <a:avLst/>
            <a:gdLst/>
            <a:ahLst/>
            <a:cxnLst/>
            <a:rect r="r" b="b" t="t" l="l"/>
            <a:pathLst>
              <a:path h="1406220" w="1684095">
                <a:moveTo>
                  <a:pt x="0" y="0"/>
                </a:moveTo>
                <a:lnTo>
                  <a:pt x="1684096" y="0"/>
                </a:lnTo>
                <a:lnTo>
                  <a:pt x="1684096" y="1406219"/>
                </a:lnTo>
                <a:lnTo>
                  <a:pt x="0" y="140621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2550598" y="8775475"/>
            <a:ext cx="676980" cy="956299"/>
          </a:xfrm>
          <a:custGeom>
            <a:avLst/>
            <a:gdLst/>
            <a:ahLst/>
            <a:cxnLst/>
            <a:rect r="r" b="b" t="t" l="l"/>
            <a:pathLst>
              <a:path h="956299" w="676980">
                <a:moveTo>
                  <a:pt x="0" y="0"/>
                </a:moveTo>
                <a:lnTo>
                  <a:pt x="676980" y="0"/>
                </a:lnTo>
                <a:lnTo>
                  <a:pt x="676980" y="956298"/>
                </a:lnTo>
                <a:lnTo>
                  <a:pt x="0" y="95629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5160681" y="7370182"/>
            <a:ext cx="956842" cy="1280770"/>
          </a:xfrm>
          <a:custGeom>
            <a:avLst/>
            <a:gdLst/>
            <a:ahLst/>
            <a:cxnLst/>
            <a:rect r="r" b="b" t="t" l="l"/>
            <a:pathLst>
              <a:path h="1280770" w="956842">
                <a:moveTo>
                  <a:pt x="0" y="0"/>
                </a:moveTo>
                <a:lnTo>
                  <a:pt x="956842" y="0"/>
                </a:lnTo>
                <a:lnTo>
                  <a:pt x="956842" y="1280770"/>
                </a:lnTo>
                <a:lnTo>
                  <a:pt x="0" y="128077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454155" y="258550"/>
            <a:ext cx="8689845" cy="8343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900"/>
              </a:lnSpc>
            </a:pPr>
            <a:r>
              <a:rPr lang="en-US" sz="4600">
                <a:solidFill>
                  <a:srgbClr val="000000"/>
                </a:solidFill>
                <a:latin typeface="Xplor"/>
                <a:ea typeface="Xplor"/>
                <a:cs typeface="Xplor"/>
                <a:sym typeface="Xplor"/>
              </a:rPr>
              <a:t>КЛЮЧЕВЫЕ ДОСТИЖЕНИЯ ЗА ГОД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58563" y="981075"/>
            <a:ext cx="9428483" cy="585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00"/>
              </a:lnSpc>
            </a:pPr>
          </a:p>
          <a:p>
            <a:pPr algn="l" marL="431801" indent="-215900" lvl="1">
              <a:lnSpc>
                <a:spcPts val="26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Начало нашей работы ознаменовалось победой в заявленных в прошлом году конкурсах: Фонда президентских грантов, Фонда Потанина, Фонда «Абсолют» и «Поддержка будет» от банка Тинькофф. Это позволило нам привлечь новых специалистов в команду и подготовить документацию для регулирования и отслеживания хода работы. Благодаря этому мы значительно улучшили качество психолого-педагогического сопровождения детей с особыми потребностями.</a:t>
            </a:r>
          </a:p>
          <a:p>
            <a:pPr algn="l">
              <a:lnSpc>
                <a:spcPts val="2600"/>
              </a:lnSpc>
            </a:pPr>
          </a:p>
          <a:p>
            <a:pPr algn="l" marL="431801" indent="-215900" lvl="1">
              <a:lnSpc>
                <a:spcPts val="26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Совместно с нашим партнером — ГБУ ДПО «Республиканский центр психолого-педагогической, медицинской и социальной помощи» — нам удалось реализовать информационную кампанию в рамках проекта. Это позволило привлечь новых партнеров для сотрудничества, включая другие НКО, специализированные государственные учреждения, коррекционные школы и реабилитационные центры.</a:t>
            </a:r>
          </a:p>
          <a:p>
            <a:pPr algn="l">
              <a:lnSpc>
                <a:spcPts val="2600"/>
              </a:lnSpc>
            </a:pPr>
          </a:p>
          <a:p>
            <a:pPr algn="l">
              <a:lnSpc>
                <a:spcPts val="2600"/>
              </a:lnSpc>
            </a:pPr>
          </a:p>
        </p:txBody>
      </p:sp>
      <p:sp>
        <p:nvSpPr>
          <p:cNvPr name="TextBox 20" id="20"/>
          <p:cNvSpPr txBox="true"/>
          <p:nvPr/>
        </p:nvSpPr>
        <p:spPr>
          <a:xfrm rot="0">
            <a:off x="9897123" y="819150"/>
            <a:ext cx="7988205" cy="585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00"/>
              </a:lnSpc>
            </a:pPr>
          </a:p>
          <a:p>
            <a:pPr algn="l" marL="431801" indent="-215900" lvl="1">
              <a:lnSpc>
                <a:spcPts val="26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Услуга «Передышка» продолжала польз</a:t>
            </a:r>
            <a:r>
              <a:rPr lang="en-US" sz="2000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оваться большим спросом среди наших благополучателей. Родители могли доверить своего ребенка социальному работнику и добровольцам на время, необходимое им для решения личных вопросов и повседневных дел. В рамках социально-педагогического направления работы семьи также получили правовую и психологическую помощь от юриста и семейного психолога нашей организации.</a:t>
            </a:r>
          </a:p>
          <a:p>
            <a:pPr algn="l">
              <a:lnSpc>
                <a:spcPts val="2600"/>
              </a:lnSpc>
            </a:pPr>
          </a:p>
          <a:p>
            <a:pPr algn="l" marL="431801" indent="-215900" lvl="1">
              <a:lnSpc>
                <a:spcPts val="26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Из намеченных в прошлом году целей нами были достигнуты значимые результаты. Члены нашей команды прошли обучение по освоению фандрайзинговых мероприятий и уже применили некоторые из них на практике. Например, мы внедрили лендинг-страницу и платформу «ВК-Добро», где нам удалось собрать на данный момент до 80 000 рублей. </a:t>
            </a:r>
          </a:p>
          <a:p>
            <a:pPr algn="l">
              <a:lnSpc>
                <a:spcPts val="2600"/>
              </a:lnSpc>
            </a:pPr>
          </a:p>
        </p:txBody>
      </p:sp>
      <p:grpSp>
        <p:nvGrpSpPr>
          <p:cNvPr name="Group 21" id="21"/>
          <p:cNvGrpSpPr/>
          <p:nvPr/>
        </p:nvGrpSpPr>
        <p:grpSpPr>
          <a:xfrm rot="0">
            <a:off x="41867" y="1220013"/>
            <a:ext cx="433393" cy="558702"/>
            <a:chOff x="0" y="0"/>
            <a:chExt cx="577857" cy="744936"/>
          </a:xfrm>
        </p:grpSpPr>
        <p:grpSp>
          <p:nvGrpSpPr>
            <p:cNvPr name="Group 22" id="22"/>
            <p:cNvGrpSpPr/>
            <p:nvPr/>
          </p:nvGrpSpPr>
          <p:grpSpPr>
            <a:xfrm rot="0">
              <a:off x="104475" y="0"/>
              <a:ext cx="447040" cy="449580"/>
              <a:chOff x="0" y="0"/>
              <a:chExt cx="447040" cy="449580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49530" y="48260"/>
                <a:ext cx="347980" cy="355600"/>
              </a:xfrm>
              <a:custGeom>
                <a:avLst/>
                <a:gdLst/>
                <a:ahLst/>
                <a:cxnLst/>
                <a:rect r="r" b="b" t="t" l="l"/>
                <a:pathLst>
                  <a:path h="355600" w="347980">
                    <a:moveTo>
                      <a:pt x="208280" y="350520"/>
                    </a:moveTo>
                    <a:cubicBezTo>
                      <a:pt x="80010" y="264160"/>
                      <a:pt x="62230" y="250190"/>
                      <a:pt x="46990" y="226060"/>
                    </a:cubicBezTo>
                    <a:cubicBezTo>
                      <a:pt x="26670" y="196850"/>
                      <a:pt x="1270" y="143510"/>
                      <a:pt x="1270" y="111760"/>
                    </a:cubicBezTo>
                    <a:cubicBezTo>
                      <a:pt x="0" y="87630"/>
                      <a:pt x="10160" y="68580"/>
                      <a:pt x="22860" y="52070"/>
                    </a:cubicBezTo>
                    <a:cubicBezTo>
                      <a:pt x="35560" y="34290"/>
                      <a:pt x="57150" y="19050"/>
                      <a:pt x="78740" y="10160"/>
                    </a:cubicBezTo>
                    <a:cubicBezTo>
                      <a:pt x="99060" y="2540"/>
                      <a:pt x="125730" y="0"/>
                      <a:pt x="148590" y="2540"/>
                    </a:cubicBezTo>
                    <a:cubicBezTo>
                      <a:pt x="172720" y="5080"/>
                      <a:pt x="196850" y="11430"/>
                      <a:pt x="219710" y="25400"/>
                    </a:cubicBezTo>
                    <a:cubicBezTo>
                      <a:pt x="247650" y="43180"/>
                      <a:pt x="278130" y="73660"/>
                      <a:pt x="298450" y="109220"/>
                    </a:cubicBezTo>
                    <a:cubicBezTo>
                      <a:pt x="322580" y="149860"/>
                      <a:pt x="346710" y="229870"/>
                      <a:pt x="345440" y="261620"/>
                    </a:cubicBezTo>
                    <a:cubicBezTo>
                      <a:pt x="345440" y="275590"/>
                      <a:pt x="341630" y="283210"/>
                      <a:pt x="335280" y="292100"/>
                    </a:cubicBezTo>
                    <a:cubicBezTo>
                      <a:pt x="328930" y="299720"/>
                      <a:pt x="318770" y="308610"/>
                      <a:pt x="308610" y="309880"/>
                    </a:cubicBezTo>
                    <a:cubicBezTo>
                      <a:pt x="295910" y="312420"/>
                      <a:pt x="273050" y="308610"/>
                      <a:pt x="261620" y="299720"/>
                    </a:cubicBezTo>
                    <a:cubicBezTo>
                      <a:pt x="251460" y="290830"/>
                      <a:pt x="242570" y="269240"/>
                      <a:pt x="243840" y="255270"/>
                    </a:cubicBezTo>
                    <a:cubicBezTo>
                      <a:pt x="246380" y="241300"/>
                      <a:pt x="260350" y="223520"/>
                      <a:pt x="270510" y="215900"/>
                    </a:cubicBezTo>
                    <a:cubicBezTo>
                      <a:pt x="280670" y="210820"/>
                      <a:pt x="293370" y="209550"/>
                      <a:pt x="303530" y="210820"/>
                    </a:cubicBezTo>
                    <a:cubicBezTo>
                      <a:pt x="313690" y="213360"/>
                      <a:pt x="325120" y="218440"/>
                      <a:pt x="331470" y="226060"/>
                    </a:cubicBezTo>
                    <a:cubicBezTo>
                      <a:pt x="340360" y="236220"/>
                      <a:pt x="347980" y="257810"/>
                      <a:pt x="344170" y="271780"/>
                    </a:cubicBezTo>
                    <a:cubicBezTo>
                      <a:pt x="341630" y="285750"/>
                      <a:pt x="326390" y="303530"/>
                      <a:pt x="313690" y="308610"/>
                    </a:cubicBezTo>
                    <a:cubicBezTo>
                      <a:pt x="300990" y="313690"/>
                      <a:pt x="280670" y="313690"/>
                      <a:pt x="266700" y="303530"/>
                    </a:cubicBezTo>
                    <a:cubicBezTo>
                      <a:pt x="240030" y="284480"/>
                      <a:pt x="227330" y="189230"/>
                      <a:pt x="205740" y="154940"/>
                    </a:cubicBezTo>
                    <a:cubicBezTo>
                      <a:pt x="191770" y="133350"/>
                      <a:pt x="180340" y="114300"/>
                      <a:pt x="163830" y="109220"/>
                    </a:cubicBezTo>
                    <a:cubicBezTo>
                      <a:pt x="147320" y="105410"/>
                      <a:pt x="110490" y="116840"/>
                      <a:pt x="106680" y="129540"/>
                    </a:cubicBezTo>
                    <a:cubicBezTo>
                      <a:pt x="102870" y="140970"/>
                      <a:pt x="121920" y="162560"/>
                      <a:pt x="139700" y="181610"/>
                    </a:cubicBezTo>
                    <a:cubicBezTo>
                      <a:pt x="168910" y="213360"/>
                      <a:pt x="270510" y="256540"/>
                      <a:pt x="281940" y="289560"/>
                    </a:cubicBezTo>
                    <a:cubicBezTo>
                      <a:pt x="288290" y="308610"/>
                      <a:pt x="278130" y="335280"/>
                      <a:pt x="265430" y="345440"/>
                    </a:cubicBezTo>
                    <a:cubicBezTo>
                      <a:pt x="254000" y="355600"/>
                      <a:pt x="208280" y="350520"/>
                      <a:pt x="208280" y="350520"/>
                    </a:cubicBezTo>
                  </a:path>
                </a:pathLst>
              </a:custGeom>
              <a:solidFill>
                <a:srgbClr val="FEE83F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24" id="24"/>
            <p:cNvGrpSpPr/>
            <p:nvPr/>
          </p:nvGrpSpPr>
          <p:grpSpPr>
            <a:xfrm rot="0">
              <a:off x="0" y="224790"/>
              <a:ext cx="530860" cy="389890"/>
              <a:chOff x="0" y="0"/>
              <a:chExt cx="530860" cy="389890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48260" y="35560"/>
                <a:ext cx="435610" cy="307340"/>
              </a:xfrm>
              <a:custGeom>
                <a:avLst/>
                <a:gdLst/>
                <a:ahLst/>
                <a:cxnLst/>
                <a:rect r="r" b="b" t="t" l="l"/>
                <a:pathLst>
                  <a:path h="307340" w="435610">
                    <a:moveTo>
                      <a:pt x="359410" y="137160"/>
                    </a:moveTo>
                    <a:cubicBezTo>
                      <a:pt x="241300" y="110490"/>
                      <a:pt x="187960" y="101600"/>
                      <a:pt x="161290" y="110490"/>
                    </a:cubicBezTo>
                    <a:cubicBezTo>
                      <a:pt x="142240" y="116840"/>
                      <a:pt x="129540" y="128270"/>
                      <a:pt x="119380" y="140970"/>
                    </a:cubicBezTo>
                    <a:cubicBezTo>
                      <a:pt x="109220" y="156210"/>
                      <a:pt x="96520" y="185420"/>
                      <a:pt x="104140" y="195580"/>
                    </a:cubicBezTo>
                    <a:cubicBezTo>
                      <a:pt x="110490" y="205740"/>
                      <a:pt x="140970" y="205740"/>
                      <a:pt x="160020" y="204470"/>
                    </a:cubicBezTo>
                    <a:cubicBezTo>
                      <a:pt x="177800" y="203200"/>
                      <a:pt x="190500" y="196850"/>
                      <a:pt x="212090" y="186690"/>
                    </a:cubicBezTo>
                    <a:cubicBezTo>
                      <a:pt x="252730" y="167640"/>
                      <a:pt x="340360" y="85090"/>
                      <a:pt x="378460" y="82550"/>
                    </a:cubicBezTo>
                    <a:cubicBezTo>
                      <a:pt x="397510" y="81280"/>
                      <a:pt x="414020" y="90170"/>
                      <a:pt x="422910" y="101600"/>
                    </a:cubicBezTo>
                    <a:cubicBezTo>
                      <a:pt x="430530" y="113030"/>
                      <a:pt x="434340" y="135890"/>
                      <a:pt x="430530" y="148590"/>
                    </a:cubicBezTo>
                    <a:cubicBezTo>
                      <a:pt x="427990" y="158750"/>
                      <a:pt x="420370" y="168910"/>
                      <a:pt x="411480" y="173990"/>
                    </a:cubicBezTo>
                    <a:cubicBezTo>
                      <a:pt x="403860" y="180340"/>
                      <a:pt x="391160" y="185420"/>
                      <a:pt x="381000" y="184150"/>
                    </a:cubicBezTo>
                    <a:cubicBezTo>
                      <a:pt x="367030" y="182880"/>
                      <a:pt x="346710" y="171450"/>
                      <a:pt x="339090" y="160020"/>
                    </a:cubicBezTo>
                    <a:cubicBezTo>
                      <a:pt x="331470" y="148590"/>
                      <a:pt x="330200" y="125730"/>
                      <a:pt x="336550" y="113030"/>
                    </a:cubicBezTo>
                    <a:cubicBezTo>
                      <a:pt x="341630" y="100330"/>
                      <a:pt x="360680" y="86360"/>
                      <a:pt x="373380" y="82550"/>
                    </a:cubicBezTo>
                    <a:cubicBezTo>
                      <a:pt x="383540" y="80010"/>
                      <a:pt x="396240" y="82550"/>
                      <a:pt x="405130" y="87630"/>
                    </a:cubicBezTo>
                    <a:cubicBezTo>
                      <a:pt x="414020" y="92710"/>
                      <a:pt x="424180" y="100330"/>
                      <a:pt x="427990" y="110490"/>
                    </a:cubicBezTo>
                    <a:cubicBezTo>
                      <a:pt x="433070" y="123190"/>
                      <a:pt x="435610" y="140970"/>
                      <a:pt x="426720" y="158750"/>
                    </a:cubicBezTo>
                    <a:cubicBezTo>
                      <a:pt x="406400" y="194310"/>
                      <a:pt x="292100" y="260350"/>
                      <a:pt x="246380" y="281940"/>
                    </a:cubicBezTo>
                    <a:cubicBezTo>
                      <a:pt x="220980" y="294640"/>
                      <a:pt x="208280" y="300990"/>
                      <a:pt x="184150" y="303530"/>
                    </a:cubicBezTo>
                    <a:cubicBezTo>
                      <a:pt x="151130" y="307340"/>
                      <a:pt x="90170" y="304800"/>
                      <a:pt x="60960" y="290830"/>
                    </a:cubicBezTo>
                    <a:cubicBezTo>
                      <a:pt x="41910" y="281940"/>
                      <a:pt x="30480" y="267970"/>
                      <a:pt x="20320" y="251460"/>
                    </a:cubicBezTo>
                    <a:cubicBezTo>
                      <a:pt x="10160" y="234950"/>
                      <a:pt x="3810" y="212090"/>
                      <a:pt x="2540" y="193040"/>
                    </a:cubicBezTo>
                    <a:cubicBezTo>
                      <a:pt x="0" y="175260"/>
                      <a:pt x="2540" y="158750"/>
                      <a:pt x="6350" y="140970"/>
                    </a:cubicBezTo>
                    <a:cubicBezTo>
                      <a:pt x="11430" y="123190"/>
                      <a:pt x="19050" y="105410"/>
                      <a:pt x="33020" y="87630"/>
                    </a:cubicBezTo>
                    <a:cubicBezTo>
                      <a:pt x="52070" y="63500"/>
                      <a:pt x="85090" y="29210"/>
                      <a:pt x="124460" y="16510"/>
                    </a:cubicBezTo>
                    <a:cubicBezTo>
                      <a:pt x="171450" y="0"/>
                      <a:pt x="252730" y="7620"/>
                      <a:pt x="302260" y="15240"/>
                    </a:cubicBezTo>
                    <a:cubicBezTo>
                      <a:pt x="340360" y="20320"/>
                      <a:pt x="381000" y="30480"/>
                      <a:pt x="400050" y="44450"/>
                    </a:cubicBezTo>
                    <a:cubicBezTo>
                      <a:pt x="412750" y="53340"/>
                      <a:pt x="419100" y="62230"/>
                      <a:pt x="422910" y="72390"/>
                    </a:cubicBezTo>
                    <a:cubicBezTo>
                      <a:pt x="426720" y="83820"/>
                      <a:pt x="425450" y="99060"/>
                      <a:pt x="420370" y="109220"/>
                    </a:cubicBezTo>
                    <a:cubicBezTo>
                      <a:pt x="416560" y="119380"/>
                      <a:pt x="405130" y="129540"/>
                      <a:pt x="394970" y="134620"/>
                    </a:cubicBezTo>
                    <a:cubicBezTo>
                      <a:pt x="384810" y="139700"/>
                      <a:pt x="359410" y="137160"/>
                      <a:pt x="359410" y="137160"/>
                    </a:cubicBezTo>
                  </a:path>
                </a:pathLst>
              </a:custGeom>
              <a:solidFill>
                <a:srgbClr val="FEE83F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26" id="26"/>
            <p:cNvGrpSpPr/>
            <p:nvPr/>
          </p:nvGrpSpPr>
          <p:grpSpPr>
            <a:xfrm rot="0">
              <a:off x="182887" y="330916"/>
              <a:ext cx="394970" cy="414020"/>
              <a:chOff x="0" y="0"/>
              <a:chExt cx="394970" cy="414020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49530" y="48260"/>
                <a:ext cx="295910" cy="316230"/>
              </a:xfrm>
              <a:custGeom>
                <a:avLst/>
                <a:gdLst/>
                <a:ahLst/>
                <a:cxnLst/>
                <a:rect r="r" b="b" t="t" l="l"/>
                <a:pathLst>
                  <a:path h="316230" w="295910">
                    <a:moveTo>
                      <a:pt x="208280" y="95250"/>
                    </a:moveTo>
                    <a:cubicBezTo>
                      <a:pt x="118110" y="151130"/>
                      <a:pt x="97790" y="177800"/>
                      <a:pt x="101600" y="186690"/>
                    </a:cubicBezTo>
                    <a:cubicBezTo>
                      <a:pt x="105410" y="194310"/>
                      <a:pt x="137160" y="195580"/>
                      <a:pt x="152400" y="190500"/>
                    </a:cubicBezTo>
                    <a:cubicBezTo>
                      <a:pt x="168910" y="184150"/>
                      <a:pt x="194310" y="165100"/>
                      <a:pt x="198120" y="148590"/>
                    </a:cubicBezTo>
                    <a:cubicBezTo>
                      <a:pt x="203200" y="130810"/>
                      <a:pt x="180340" y="105410"/>
                      <a:pt x="180340" y="88900"/>
                    </a:cubicBezTo>
                    <a:cubicBezTo>
                      <a:pt x="181610" y="77470"/>
                      <a:pt x="186690" y="67310"/>
                      <a:pt x="193040" y="59690"/>
                    </a:cubicBezTo>
                    <a:cubicBezTo>
                      <a:pt x="200660" y="52070"/>
                      <a:pt x="210820" y="45720"/>
                      <a:pt x="220980" y="43180"/>
                    </a:cubicBezTo>
                    <a:cubicBezTo>
                      <a:pt x="231140" y="40640"/>
                      <a:pt x="243840" y="43180"/>
                      <a:pt x="254000" y="46990"/>
                    </a:cubicBezTo>
                    <a:cubicBezTo>
                      <a:pt x="262890" y="52070"/>
                      <a:pt x="271780" y="60960"/>
                      <a:pt x="276860" y="69850"/>
                    </a:cubicBezTo>
                    <a:cubicBezTo>
                      <a:pt x="281940" y="78740"/>
                      <a:pt x="283210" y="91440"/>
                      <a:pt x="281940" y="101600"/>
                    </a:cubicBezTo>
                    <a:cubicBezTo>
                      <a:pt x="279400" y="111760"/>
                      <a:pt x="274320" y="123190"/>
                      <a:pt x="265430" y="130810"/>
                    </a:cubicBezTo>
                    <a:cubicBezTo>
                      <a:pt x="255270" y="138430"/>
                      <a:pt x="232410" y="144780"/>
                      <a:pt x="219710" y="142240"/>
                    </a:cubicBezTo>
                    <a:cubicBezTo>
                      <a:pt x="209550" y="140970"/>
                      <a:pt x="198120" y="133350"/>
                      <a:pt x="191770" y="125730"/>
                    </a:cubicBezTo>
                    <a:cubicBezTo>
                      <a:pt x="185420" y="116840"/>
                      <a:pt x="180340" y="105410"/>
                      <a:pt x="180340" y="95250"/>
                    </a:cubicBezTo>
                    <a:cubicBezTo>
                      <a:pt x="181610" y="81280"/>
                      <a:pt x="191770" y="60960"/>
                      <a:pt x="201930" y="52070"/>
                    </a:cubicBezTo>
                    <a:cubicBezTo>
                      <a:pt x="209550" y="44450"/>
                      <a:pt x="222250" y="41910"/>
                      <a:pt x="232410" y="41910"/>
                    </a:cubicBezTo>
                    <a:cubicBezTo>
                      <a:pt x="242570" y="41910"/>
                      <a:pt x="254000" y="44450"/>
                      <a:pt x="262890" y="53340"/>
                    </a:cubicBezTo>
                    <a:cubicBezTo>
                      <a:pt x="279400" y="69850"/>
                      <a:pt x="295910" y="130810"/>
                      <a:pt x="293370" y="160020"/>
                    </a:cubicBezTo>
                    <a:cubicBezTo>
                      <a:pt x="292100" y="181610"/>
                      <a:pt x="281940" y="199390"/>
                      <a:pt x="270510" y="217170"/>
                    </a:cubicBezTo>
                    <a:cubicBezTo>
                      <a:pt x="257810" y="236220"/>
                      <a:pt x="241300" y="252730"/>
                      <a:pt x="218440" y="267970"/>
                    </a:cubicBezTo>
                    <a:cubicBezTo>
                      <a:pt x="189230" y="287020"/>
                      <a:pt x="134620" y="312420"/>
                      <a:pt x="102870" y="314960"/>
                    </a:cubicBezTo>
                    <a:cubicBezTo>
                      <a:pt x="81280" y="316230"/>
                      <a:pt x="63500" y="312420"/>
                      <a:pt x="46990" y="302260"/>
                    </a:cubicBezTo>
                    <a:cubicBezTo>
                      <a:pt x="30480" y="290830"/>
                      <a:pt x="15240" y="265430"/>
                      <a:pt x="7620" y="246380"/>
                    </a:cubicBezTo>
                    <a:cubicBezTo>
                      <a:pt x="1270" y="229870"/>
                      <a:pt x="0" y="215900"/>
                      <a:pt x="1270" y="196850"/>
                    </a:cubicBezTo>
                    <a:cubicBezTo>
                      <a:pt x="3810" y="167640"/>
                      <a:pt x="12700" y="124460"/>
                      <a:pt x="34290" y="95250"/>
                    </a:cubicBezTo>
                    <a:cubicBezTo>
                      <a:pt x="60960" y="60960"/>
                      <a:pt x="127000" y="21590"/>
                      <a:pt x="156210" y="8890"/>
                    </a:cubicBezTo>
                    <a:cubicBezTo>
                      <a:pt x="171450" y="2540"/>
                      <a:pt x="180340" y="0"/>
                      <a:pt x="191770" y="2540"/>
                    </a:cubicBezTo>
                    <a:cubicBezTo>
                      <a:pt x="203200" y="3810"/>
                      <a:pt x="215900" y="12700"/>
                      <a:pt x="222250" y="21590"/>
                    </a:cubicBezTo>
                    <a:cubicBezTo>
                      <a:pt x="229870" y="30480"/>
                      <a:pt x="234950" y="44450"/>
                      <a:pt x="233680" y="55880"/>
                    </a:cubicBezTo>
                    <a:cubicBezTo>
                      <a:pt x="231140" y="68580"/>
                      <a:pt x="208280" y="95250"/>
                      <a:pt x="208280" y="95250"/>
                    </a:cubicBezTo>
                  </a:path>
                </a:pathLst>
              </a:custGeom>
              <a:solidFill>
                <a:srgbClr val="FEE83F"/>
              </a:solidFill>
              <a:ln cap="sq">
                <a:noFill/>
                <a:prstDash val="solid"/>
                <a:miter/>
              </a:ln>
            </p:spPr>
          </p:sp>
        </p:grpSp>
      </p:grpSp>
      <p:grpSp>
        <p:nvGrpSpPr>
          <p:cNvPr name="Group 28" id="28"/>
          <p:cNvGrpSpPr/>
          <p:nvPr/>
        </p:nvGrpSpPr>
        <p:grpSpPr>
          <a:xfrm rot="0">
            <a:off x="9680427" y="1220013"/>
            <a:ext cx="433393" cy="558702"/>
            <a:chOff x="0" y="0"/>
            <a:chExt cx="577857" cy="744936"/>
          </a:xfrm>
        </p:grpSpPr>
        <p:grpSp>
          <p:nvGrpSpPr>
            <p:cNvPr name="Group 29" id="29"/>
            <p:cNvGrpSpPr/>
            <p:nvPr/>
          </p:nvGrpSpPr>
          <p:grpSpPr>
            <a:xfrm rot="0">
              <a:off x="104475" y="0"/>
              <a:ext cx="447040" cy="449580"/>
              <a:chOff x="0" y="0"/>
              <a:chExt cx="447040" cy="449580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49530" y="48260"/>
                <a:ext cx="347980" cy="355600"/>
              </a:xfrm>
              <a:custGeom>
                <a:avLst/>
                <a:gdLst/>
                <a:ahLst/>
                <a:cxnLst/>
                <a:rect r="r" b="b" t="t" l="l"/>
                <a:pathLst>
                  <a:path h="355600" w="347980">
                    <a:moveTo>
                      <a:pt x="208280" y="350520"/>
                    </a:moveTo>
                    <a:cubicBezTo>
                      <a:pt x="80010" y="264160"/>
                      <a:pt x="62230" y="250190"/>
                      <a:pt x="46990" y="226060"/>
                    </a:cubicBezTo>
                    <a:cubicBezTo>
                      <a:pt x="26670" y="196850"/>
                      <a:pt x="1270" y="143510"/>
                      <a:pt x="1270" y="111760"/>
                    </a:cubicBezTo>
                    <a:cubicBezTo>
                      <a:pt x="0" y="87630"/>
                      <a:pt x="10160" y="68580"/>
                      <a:pt x="22860" y="52070"/>
                    </a:cubicBezTo>
                    <a:cubicBezTo>
                      <a:pt x="35560" y="34290"/>
                      <a:pt x="57150" y="19050"/>
                      <a:pt x="78740" y="10160"/>
                    </a:cubicBezTo>
                    <a:cubicBezTo>
                      <a:pt x="99060" y="2540"/>
                      <a:pt x="125730" y="0"/>
                      <a:pt x="148590" y="2540"/>
                    </a:cubicBezTo>
                    <a:cubicBezTo>
                      <a:pt x="172720" y="5080"/>
                      <a:pt x="196850" y="11430"/>
                      <a:pt x="219710" y="25400"/>
                    </a:cubicBezTo>
                    <a:cubicBezTo>
                      <a:pt x="247650" y="43180"/>
                      <a:pt x="278130" y="73660"/>
                      <a:pt x="298450" y="109220"/>
                    </a:cubicBezTo>
                    <a:cubicBezTo>
                      <a:pt x="322580" y="149860"/>
                      <a:pt x="346710" y="229870"/>
                      <a:pt x="345440" y="261620"/>
                    </a:cubicBezTo>
                    <a:cubicBezTo>
                      <a:pt x="345440" y="275590"/>
                      <a:pt x="341630" y="283210"/>
                      <a:pt x="335280" y="292100"/>
                    </a:cubicBezTo>
                    <a:cubicBezTo>
                      <a:pt x="328930" y="299720"/>
                      <a:pt x="318770" y="308610"/>
                      <a:pt x="308610" y="309880"/>
                    </a:cubicBezTo>
                    <a:cubicBezTo>
                      <a:pt x="295910" y="312420"/>
                      <a:pt x="273050" y="308610"/>
                      <a:pt x="261620" y="299720"/>
                    </a:cubicBezTo>
                    <a:cubicBezTo>
                      <a:pt x="251460" y="290830"/>
                      <a:pt x="242570" y="269240"/>
                      <a:pt x="243840" y="255270"/>
                    </a:cubicBezTo>
                    <a:cubicBezTo>
                      <a:pt x="246380" y="241300"/>
                      <a:pt x="260350" y="223520"/>
                      <a:pt x="270510" y="215900"/>
                    </a:cubicBezTo>
                    <a:cubicBezTo>
                      <a:pt x="280670" y="210820"/>
                      <a:pt x="293370" y="209550"/>
                      <a:pt x="303530" y="210820"/>
                    </a:cubicBezTo>
                    <a:cubicBezTo>
                      <a:pt x="313690" y="213360"/>
                      <a:pt x="325120" y="218440"/>
                      <a:pt x="331470" y="226060"/>
                    </a:cubicBezTo>
                    <a:cubicBezTo>
                      <a:pt x="340360" y="236220"/>
                      <a:pt x="347980" y="257810"/>
                      <a:pt x="344170" y="271780"/>
                    </a:cubicBezTo>
                    <a:cubicBezTo>
                      <a:pt x="341630" y="285750"/>
                      <a:pt x="326390" y="303530"/>
                      <a:pt x="313690" y="308610"/>
                    </a:cubicBezTo>
                    <a:cubicBezTo>
                      <a:pt x="300990" y="313690"/>
                      <a:pt x="280670" y="313690"/>
                      <a:pt x="266700" y="303530"/>
                    </a:cubicBezTo>
                    <a:cubicBezTo>
                      <a:pt x="240030" y="284480"/>
                      <a:pt x="227330" y="189230"/>
                      <a:pt x="205740" y="154940"/>
                    </a:cubicBezTo>
                    <a:cubicBezTo>
                      <a:pt x="191770" y="133350"/>
                      <a:pt x="180340" y="114300"/>
                      <a:pt x="163830" y="109220"/>
                    </a:cubicBezTo>
                    <a:cubicBezTo>
                      <a:pt x="147320" y="105410"/>
                      <a:pt x="110490" y="116840"/>
                      <a:pt x="106680" y="129540"/>
                    </a:cubicBezTo>
                    <a:cubicBezTo>
                      <a:pt x="102870" y="140970"/>
                      <a:pt x="121920" y="162560"/>
                      <a:pt x="139700" y="181610"/>
                    </a:cubicBezTo>
                    <a:cubicBezTo>
                      <a:pt x="168910" y="213360"/>
                      <a:pt x="270510" y="256540"/>
                      <a:pt x="281940" y="289560"/>
                    </a:cubicBezTo>
                    <a:cubicBezTo>
                      <a:pt x="288290" y="308610"/>
                      <a:pt x="278130" y="335280"/>
                      <a:pt x="265430" y="345440"/>
                    </a:cubicBezTo>
                    <a:cubicBezTo>
                      <a:pt x="254000" y="355600"/>
                      <a:pt x="208280" y="350520"/>
                      <a:pt x="208280" y="350520"/>
                    </a:cubicBezTo>
                  </a:path>
                </a:pathLst>
              </a:custGeom>
              <a:solidFill>
                <a:srgbClr val="FEE83F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31" id="31"/>
            <p:cNvGrpSpPr/>
            <p:nvPr/>
          </p:nvGrpSpPr>
          <p:grpSpPr>
            <a:xfrm rot="0">
              <a:off x="0" y="224790"/>
              <a:ext cx="530860" cy="389890"/>
              <a:chOff x="0" y="0"/>
              <a:chExt cx="530860" cy="389890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48260" y="35560"/>
                <a:ext cx="435610" cy="307340"/>
              </a:xfrm>
              <a:custGeom>
                <a:avLst/>
                <a:gdLst/>
                <a:ahLst/>
                <a:cxnLst/>
                <a:rect r="r" b="b" t="t" l="l"/>
                <a:pathLst>
                  <a:path h="307340" w="435610">
                    <a:moveTo>
                      <a:pt x="359410" y="137160"/>
                    </a:moveTo>
                    <a:cubicBezTo>
                      <a:pt x="241300" y="110490"/>
                      <a:pt x="187960" y="101600"/>
                      <a:pt x="161290" y="110490"/>
                    </a:cubicBezTo>
                    <a:cubicBezTo>
                      <a:pt x="142240" y="116840"/>
                      <a:pt x="129540" y="128270"/>
                      <a:pt x="119380" y="140970"/>
                    </a:cubicBezTo>
                    <a:cubicBezTo>
                      <a:pt x="109220" y="156210"/>
                      <a:pt x="96520" y="185420"/>
                      <a:pt x="104140" y="195580"/>
                    </a:cubicBezTo>
                    <a:cubicBezTo>
                      <a:pt x="110490" y="205740"/>
                      <a:pt x="140970" y="205740"/>
                      <a:pt x="160020" y="204470"/>
                    </a:cubicBezTo>
                    <a:cubicBezTo>
                      <a:pt x="177800" y="203200"/>
                      <a:pt x="190500" y="196850"/>
                      <a:pt x="212090" y="186690"/>
                    </a:cubicBezTo>
                    <a:cubicBezTo>
                      <a:pt x="252730" y="167640"/>
                      <a:pt x="340360" y="85090"/>
                      <a:pt x="378460" y="82550"/>
                    </a:cubicBezTo>
                    <a:cubicBezTo>
                      <a:pt x="397510" y="81280"/>
                      <a:pt x="414020" y="90170"/>
                      <a:pt x="422910" y="101600"/>
                    </a:cubicBezTo>
                    <a:cubicBezTo>
                      <a:pt x="430530" y="113030"/>
                      <a:pt x="434340" y="135890"/>
                      <a:pt x="430530" y="148590"/>
                    </a:cubicBezTo>
                    <a:cubicBezTo>
                      <a:pt x="427990" y="158750"/>
                      <a:pt x="420370" y="168910"/>
                      <a:pt x="411480" y="173990"/>
                    </a:cubicBezTo>
                    <a:cubicBezTo>
                      <a:pt x="403860" y="180340"/>
                      <a:pt x="391160" y="185420"/>
                      <a:pt x="381000" y="184150"/>
                    </a:cubicBezTo>
                    <a:cubicBezTo>
                      <a:pt x="367030" y="182880"/>
                      <a:pt x="346710" y="171450"/>
                      <a:pt x="339090" y="160020"/>
                    </a:cubicBezTo>
                    <a:cubicBezTo>
                      <a:pt x="331470" y="148590"/>
                      <a:pt x="330200" y="125730"/>
                      <a:pt x="336550" y="113030"/>
                    </a:cubicBezTo>
                    <a:cubicBezTo>
                      <a:pt x="341630" y="100330"/>
                      <a:pt x="360680" y="86360"/>
                      <a:pt x="373380" y="82550"/>
                    </a:cubicBezTo>
                    <a:cubicBezTo>
                      <a:pt x="383540" y="80010"/>
                      <a:pt x="396240" y="82550"/>
                      <a:pt x="405130" y="87630"/>
                    </a:cubicBezTo>
                    <a:cubicBezTo>
                      <a:pt x="414020" y="92710"/>
                      <a:pt x="424180" y="100330"/>
                      <a:pt x="427990" y="110490"/>
                    </a:cubicBezTo>
                    <a:cubicBezTo>
                      <a:pt x="433070" y="123190"/>
                      <a:pt x="435610" y="140970"/>
                      <a:pt x="426720" y="158750"/>
                    </a:cubicBezTo>
                    <a:cubicBezTo>
                      <a:pt x="406400" y="194310"/>
                      <a:pt x="292100" y="260350"/>
                      <a:pt x="246380" y="281940"/>
                    </a:cubicBezTo>
                    <a:cubicBezTo>
                      <a:pt x="220980" y="294640"/>
                      <a:pt x="208280" y="300990"/>
                      <a:pt x="184150" y="303530"/>
                    </a:cubicBezTo>
                    <a:cubicBezTo>
                      <a:pt x="151130" y="307340"/>
                      <a:pt x="90170" y="304800"/>
                      <a:pt x="60960" y="290830"/>
                    </a:cubicBezTo>
                    <a:cubicBezTo>
                      <a:pt x="41910" y="281940"/>
                      <a:pt x="30480" y="267970"/>
                      <a:pt x="20320" y="251460"/>
                    </a:cubicBezTo>
                    <a:cubicBezTo>
                      <a:pt x="10160" y="234950"/>
                      <a:pt x="3810" y="212090"/>
                      <a:pt x="2540" y="193040"/>
                    </a:cubicBezTo>
                    <a:cubicBezTo>
                      <a:pt x="0" y="175260"/>
                      <a:pt x="2540" y="158750"/>
                      <a:pt x="6350" y="140970"/>
                    </a:cubicBezTo>
                    <a:cubicBezTo>
                      <a:pt x="11430" y="123190"/>
                      <a:pt x="19050" y="105410"/>
                      <a:pt x="33020" y="87630"/>
                    </a:cubicBezTo>
                    <a:cubicBezTo>
                      <a:pt x="52070" y="63500"/>
                      <a:pt x="85090" y="29210"/>
                      <a:pt x="124460" y="16510"/>
                    </a:cubicBezTo>
                    <a:cubicBezTo>
                      <a:pt x="171450" y="0"/>
                      <a:pt x="252730" y="7620"/>
                      <a:pt x="302260" y="15240"/>
                    </a:cubicBezTo>
                    <a:cubicBezTo>
                      <a:pt x="340360" y="20320"/>
                      <a:pt x="381000" y="30480"/>
                      <a:pt x="400050" y="44450"/>
                    </a:cubicBezTo>
                    <a:cubicBezTo>
                      <a:pt x="412750" y="53340"/>
                      <a:pt x="419100" y="62230"/>
                      <a:pt x="422910" y="72390"/>
                    </a:cubicBezTo>
                    <a:cubicBezTo>
                      <a:pt x="426720" y="83820"/>
                      <a:pt x="425450" y="99060"/>
                      <a:pt x="420370" y="109220"/>
                    </a:cubicBezTo>
                    <a:cubicBezTo>
                      <a:pt x="416560" y="119380"/>
                      <a:pt x="405130" y="129540"/>
                      <a:pt x="394970" y="134620"/>
                    </a:cubicBezTo>
                    <a:cubicBezTo>
                      <a:pt x="384810" y="139700"/>
                      <a:pt x="359410" y="137160"/>
                      <a:pt x="359410" y="137160"/>
                    </a:cubicBezTo>
                  </a:path>
                </a:pathLst>
              </a:custGeom>
              <a:solidFill>
                <a:srgbClr val="FEE83F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33" id="33"/>
            <p:cNvGrpSpPr/>
            <p:nvPr/>
          </p:nvGrpSpPr>
          <p:grpSpPr>
            <a:xfrm rot="0">
              <a:off x="182887" y="330916"/>
              <a:ext cx="394970" cy="414020"/>
              <a:chOff x="0" y="0"/>
              <a:chExt cx="394970" cy="414020"/>
            </a:xfrm>
          </p:grpSpPr>
          <p:sp>
            <p:nvSpPr>
              <p:cNvPr name="Freeform 34" id="34"/>
              <p:cNvSpPr/>
              <p:nvPr/>
            </p:nvSpPr>
            <p:spPr>
              <a:xfrm flipH="false" flipV="false" rot="0">
                <a:off x="49530" y="48260"/>
                <a:ext cx="295910" cy="316230"/>
              </a:xfrm>
              <a:custGeom>
                <a:avLst/>
                <a:gdLst/>
                <a:ahLst/>
                <a:cxnLst/>
                <a:rect r="r" b="b" t="t" l="l"/>
                <a:pathLst>
                  <a:path h="316230" w="295910">
                    <a:moveTo>
                      <a:pt x="208280" y="95250"/>
                    </a:moveTo>
                    <a:cubicBezTo>
                      <a:pt x="118110" y="151130"/>
                      <a:pt x="97790" y="177800"/>
                      <a:pt x="101600" y="186690"/>
                    </a:cubicBezTo>
                    <a:cubicBezTo>
                      <a:pt x="105410" y="194310"/>
                      <a:pt x="137160" y="195580"/>
                      <a:pt x="152400" y="190500"/>
                    </a:cubicBezTo>
                    <a:cubicBezTo>
                      <a:pt x="168910" y="184150"/>
                      <a:pt x="194310" y="165100"/>
                      <a:pt x="198120" y="148590"/>
                    </a:cubicBezTo>
                    <a:cubicBezTo>
                      <a:pt x="203200" y="130810"/>
                      <a:pt x="180340" y="105410"/>
                      <a:pt x="180340" y="88900"/>
                    </a:cubicBezTo>
                    <a:cubicBezTo>
                      <a:pt x="181610" y="77470"/>
                      <a:pt x="186690" y="67310"/>
                      <a:pt x="193040" y="59690"/>
                    </a:cubicBezTo>
                    <a:cubicBezTo>
                      <a:pt x="200660" y="52070"/>
                      <a:pt x="210820" y="45720"/>
                      <a:pt x="220980" y="43180"/>
                    </a:cubicBezTo>
                    <a:cubicBezTo>
                      <a:pt x="231140" y="40640"/>
                      <a:pt x="243840" y="43180"/>
                      <a:pt x="254000" y="46990"/>
                    </a:cubicBezTo>
                    <a:cubicBezTo>
                      <a:pt x="262890" y="52070"/>
                      <a:pt x="271780" y="60960"/>
                      <a:pt x="276860" y="69850"/>
                    </a:cubicBezTo>
                    <a:cubicBezTo>
                      <a:pt x="281940" y="78740"/>
                      <a:pt x="283210" y="91440"/>
                      <a:pt x="281940" y="101600"/>
                    </a:cubicBezTo>
                    <a:cubicBezTo>
                      <a:pt x="279400" y="111760"/>
                      <a:pt x="274320" y="123190"/>
                      <a:pt x="265430" y="130810"/>
                    </a:cubicBezTo>
                    <a:cubicBezTo>
                      <a:pt x="255270" y="138430"/>
                      <a:pt x="232410" y="144780"/>
                      <a:pt x="219710" y="142240"/>
                    </a:cubicBezTo>
                    <a:cubicBezTo>
                      <a:pt x="209550" y="140970"/>
                      <a:pt x="198120" y="133350"/>
                      <a:pt x="191770" y="125730"/>
                    </a:cubicBezTo>
                    <a:cubicBezTo>
                      <a:pt x="185420" y="116840"/>
                      <a:pt x="180340" y="105410"/>
                      <a:pt x="180340" y="95250"/>
                    </a:cubicBezTo>
                    <a:cubicBezTo>
                      <a:pt x="181610" y="81280"/>
                      <a:pt x="191770" y="60960"/>
                      <a:pt x="201930" y="52070"/>
                    </a:cubicBezTo>
                    <a:cubicBezTo>
                      <a:pt x="209550" y="44450"/>
                      <a:pt x="222250" y="41910"/>
                      <a:pt x="232410" y="41910"/>
                    </a:cubicBezTo>
                    <a:cubicBezTo>
                      <a:pt x="242570" y="41910"/>
                      <a:pt x="254000" y="44450"/>
                      <a:pt x="262890" y="53340"/>
                    </a:cubicBezTo>
                    <a:cubicBezTo>
                      <a:pt x="279400" y="69850"/>
                      <a:pt x="295910" y="130810"/>
                      <a:pt x="293370" y="160020"/>
                    </a:cubicBezTo>
                    <a:cubicBezTo>
                      <a:pt x="292100" y="181610"/>
                      <a:pt x="281940" y="199390"/>
                      <a:pt x="270510" y="217170"/>
                    </a:cubicBezTo>
                    <a:cubicBezTo>
                      <a:pt x="257810" y="236220"/>
                      <a:pt x="241300" y="252730"/>
                      <a:pt x="218440" y="267970"/>
                    </a:cubicBezTo>
                    <a:cubicBezTo>
                      <a:pt x="189230" y="287020"/>
                      <a:pt x="134620" y="312420"/>
                      <a:pt x="102870" y="314960"/>
                    </a:cubicBezTo>
                    <a:cubicBezTo>
                      <a:pt x="81280" y="316230"/>
                      <a:pt x="63500" y="312420"/>
                      <a:pt x="46990" y="302260"/>
                    </a:cubicBezTo>
                    <a:cubicBezTo>
                      <a:pt x="30480" y="290830"/>
                      <a:pt x="15240" y="265430"/>
                      <a:pt x="7620" y="246380"/>
                    </a:cubicBezTo>
                    <a:cubicBezTo>
                      <a:pt x="1270" y="229870"/>
                      <a:pt x="0" y="215900"/>
                      <a:pt x="1270" y="196850"/>
                    </a:cubicBezTo>
                    <a:cubicBezTo>
                      <a:pt x="3810" y="167640"/>
                      <a:pt x="12700" y="124460"/>
                      <a:pt x="34290" y="95250"/>
                    </a:cubicBezTo>
                    <a:cubicBezTo>
                      <a:pt x="60960" y="60960"/>
                      <a:pt x="127000" y="21590"/>
                      <a:pt x="156210" y="8890"/>
                    </a:cubicBezTo>
                    <a:cubicBezTo>
                      <a:pt x="171450" y="2540"/>
                      <a:pt x="180340" y="0"/>
                      <a:pt x="191770" y="2540"/>
                    </a:cubicBezTo>
                    <a:cubicBezTo>
                      <a:pt x="203200" y="3810"/>
                      <a:pt x="215900" y="12700"/>
                      <a:pt x="222250" y="21590"/>
                    </a:cubicBezTo>
                    <a:cubicBezTo>
                      <a:pt x="229870" y="30480"/>
                      <a:pt x="234950" y="44450"/>
                      <a:pt x="233680" y="55880"/>
                    </a:cubicBezTo>
                    <a:cubicBezTo>
                      <a:pt x="231140" y="68580"/>
                      <a:pt x="208280" y="95250"/>
                      <a:pt x="208280" y="95250"/>
                    </a:cubicBezTo>
                  </a:path>
                </a:pathLst>
              </a:custGeom>
              <a:solidFill>
                <a:srgbClr val="FEE83F"/>
              </a:solidFill>
              <a:ln cap="sq">
                <a:noFill/>
                <a:prstDash val="solid"/>
                <a:miter/>
              </a:ln>
            </p:spPr>
          </p:sp>
        </p:grpSp>
      </p:grpSp>
      <p:grpSp>
        <p:nvGrpSpPr>
          <p:cNvPr name="Group 35" id="35"/>
          <p:cNvGrpSpPr/>
          <p:nvPr/>
        </p:nvGrpSpPr>
        <p:grpSpPr>
          <a:xfrm rot="0">
            <a:off x="41867" y="4160915"/>
            <a:ext cx="433393" cy="558702"/>
            <a:chOff x="0" y="0"/>
            <a:chExt cx="577857" cy="744936"/>
          </a:xfrm>
        </p:grpSpPr>
        <p:grpSp>
          <p:nvGrpSpPr>
            <p:cNvPr name="Group 36" id="36"/>
            <p:cNvGrpSpPr/>
            <p:nvPr/>
          </p:nvGrpSpPr>
          <p:grpSpPr>
            <a:xfrm rot="0">
              <a:off x="104475" y="0"/>
              <a:ext cx="447040" cy="449580"/>
              <a:chOff x="0" y="0"/>
              <a:chExt cx="447040" cy="449580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49530" y="48260"/>
                <a:ext cx="347980" cy="355600"/>
              </a:xfrm>
              <a:custGeom>
                <a:avLst/>
                <a:gdLst/>
                <a:ahLst/>
                <a:cxnLst/>
                <a:rect r="r" b="b" t="t" l="l"/>
                <a:pathLst>
                  <a:path h="355600" w="347980">
                    <a:moveTo>
                      <a:pt x="208280" y="350520"/>
                    </a:moveTo>
                    <a:cubicBezTo>
                      <a:pt x="80010" y="264160"/>
                      <a:pt x="62230" y="250190"/>
                      <a:pt x="46990" y="226060"/>
                    </a:cubicBezTo>
                    <a:cubicBezTo>
                      <a:pt x="26670" y="196850"/>
                      <a:pt x="1270" y="143510"/>
                      <a:pt x="1270" y="111760"/>
                    </a:cubicBezTo>
                    <a:cubicBezTo>
                      <a:pt x="0" y="87630"/>
                      <a:pt x="10160" y="68580"/>
                      <a:pt x="22860" y="52070"/>
                    </a:cubicBezTo>
                    <a:cubicBezTo>
                      <a:pt x="35560" y="34290"/>
                      <a:pt x="57150" y="19050"/>
                      <a:pt x="78740" y="10160"/>
                    </a:cubicBezTo>
                    <a:cubicBezTo>
                      <a:pt x="99060" y="2540"/>
                      <a:pt x="125730" y="0"/>
                      <a:pt x="148590" y="2540"/>
                    </a:cubicBezTo>
                    <a:cubicBezTo>
                      <a:pt x="172720" y="5080"/>
                      <a:pt x="196850" y="11430"/>
                      <a:pt x="219710" y="25400"/>
                    </a:cubicBezTo>
                    <a:cubicBezTo>
                      <a:pt x="247650" y="43180"/>
                      <a:pt x="278130" y="73660"/>
                      <a:pt x="298450" y="109220"/>
                    </a:cubicBezTo>
                    <a:cubicBezTo>
                      <a:pt x="322580" y="149860"/>
                      <a:pt x="346710" y="229870"/>
                      <a:pt x="345440" y="261620"/>
                    </a:cubicBezTo>
                    <a:cubicBezTo>
                      <a:pt x="345440" y="275590"/>
                      <a:pt x="341630" y="283210"/>
                      <a:pt x="335280" y="292100"/>
                    </a:cubicBezTo>
                    <a:cubicBezTo>
                      <a:pt x="328930" y="299720"/>
                      <a:pt x="318770" y="308610"/>
                      <a:pt x="308610" y="309880"/>
                    </a:cubicBezTo>
                    <a:cubicBezTo>
                      <a:pt x="295910" y="312420"/>
                      <a:pt x="273050" y="308610"/>
                      <a:pt x="261620" y="299720"/>
                    </a:cubicBezTo>
                    <a:cubicBezTo>
                      <a:pt x="251460" y="290830"/>
                      <a:pt x="242570" y="269240"/>
                      <a:pt x="243840" y="255270"/>
                    </a:cubicBezTo>
                    <a:cubicBezTo>
                      <a:pt x="246380" y="241300"/>
                      <a:pt x="260350" y="223520"/>
                      <a:pt x="270510" y="215900"/>
                    </a:cubicBezTo>
                    <a:cubicBezTo>
                      <a:pt x="280670" y="210820"/>
                      <a:pt x="293370" y="209550"/>
                      <a:pt x="303530" y="210820"/>
                    </a:cubicBezTo>
                    <a:cubicBezTo>
                      <a:pt x="313690" y="213360"/>
                      <a:pt x="325120" y="218440"/>
                      <a:pt x="331470" y="226060"/>
                    </a:cubicBezTo>
                    <a:cubicBezTo>
                      <a:pt x="340360" y="236220"/>
                      <a:pt x="347980" y="257810"/>
                      <a:pt x="344170" y="271780"/>
                    </a:cubicBezTo>
                    <a:cubicBezTo>
                      <a:pt x="341630" y="285750"/>
                      <a:pt x="326390" y="303530"/>
                      <a:pt x="313690" y="308610"/>
                    </a:cubicBezTo>
                    <a:cubicBezTo>
                      <a:pt x="300990" y="313690"/>
                      <a:pt x="280670" y="313690"/>
                      <a:pt x="266700" y="303530"/>
                    </a:cubicBezTo>
                    <a:cubicBezTo>
                      <a:pt x="240030" y="284480"/>
                      <a:pt x="227330" y="189230"/>
                      <a:pt x="205740" y="154940"/>
                    </a:cubicBezTo>
                    <a:cubicBezTo>
                      <a:pt x="191770" y="133350"/>
                      <a:pt x="180340" y="114300"/>
                      <a:pt x="163830" y="109220"/>
                    </a:cubicBezTo>
                    <a:cubicBezTo>
                      <a:pt x="147320" y="105410"/>
                      <a:pt x="110490" y="116840"/>
                      <a:pt x="106680" y="129540"/>
                    </a:cubicBezTo>
                    <a:cubicBezTo>
                      <a:pt x="102870" y="140970"/>
                      <a:pt x="121920" y="162560"/>
                      <a:pt x="139700" y="181610"/>
                    </a:cubicBezTo>
                    <a:cubicBezTo>
                      <a:pt x="168910" y="213360"/>
                      <a:pt x="270510" y="256540"/>
                      <a:pt x="281940" y="289560"/>
                    </a:cubicBezTo>
                    <a:cubicBezTo>
                      <a:pt x="288290" y="308610"/>
                      <a:pt x="278130" y="335280"/>
                      <a:pt x="265430" y="345440"/>
                    </a:cubicBezTo>
                    <a:cubicBezTo>
                      <a:pt x="254000" y="355600"/>
                      <a:pt x="208280" y="350520"/>
                      <a:pt x="208280" y="350520"/>
                    </a:cubicBezTo>
                  </a:path>
                </a:pathLst>
              </a:custGeom>
              <a:solidFill>
                <a:srgbClr val="FEE83F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38" id="38"/>
            <p:cNvGrpSpPr/>
            <p:nvPr/>
          </p:nvGrpSpPr>
          <p:grpSpPr>
            <a:xfrm rot="0">
              <a:off x="0" y="224790"/>
              <a:ext cx="530860" cy="389890"/>
              <a:chOff x="0" y="0"/>
              <a:chExt cx="530860" cy="389890"/>
            </a:xfrm>
          </p:grpSpPr>
          <p:sp>
            <p:nvSpPr>
              <p:cNvPr name="Freeform 39" id="39"/>
              <p:cNvSpPr/>
              <p:nvPr/>
            </p:nvSpPr>
            <p:spPr>
              <a:xfrm flipH="false" flipV="false" rot="0">
                <a:off x="48260" y="35560"/>
                <a:ext cx="435610" cy="307340"/>
              </a:xfrm>
              <a:custGeom>
                <a:avLst/>
                <a:gdLst/>
                <a:ahLst/>
                <a:cxnLst/>
                <a:rect r="r" b="b" t="t" l="l"/>
                <a:pathLst>
                  <a:path h="307340" w="435610">
                    <a:moveTo>
                      <a:pt x="359410" y="137160"/>
                    </a:moveTo>
                    <a:cubicBezTo>
                      <a:pt x="241300" y="110490"/>
                      <a:pt x="187960" y="101600"/>
                      <a:pt x="161290" y="110490"/>
                    </a:cubicBezTo>
                    <a:cubicBezTo>
                      <a:pt x="142240" y="116840"/>
                      <a:pt x="129540" y="128270"/>
                      <a:pt x="119380" y="140970"/>
                    </a:cubicBezTo>
                    <a:cubicBezTo>
                      <a:pt x="109220" y="156210"/>
                      <a:pt x="96520" y="185420"/>
                      <a:pt x="104140" y="195580"/>
                    </a:cubicBezTo>
                    <a:cubicBezTo>
                      <a:pt x="110490" y="205740"/>
                      <a:pt x="140970" y="205740"/>
                      <a:pt x="160020" y="204470"/>
                    </a:cubicBezTo>
                    <a:cubicBezTo>
                      <a:pt x="177800" y="203200"/>
                      <a:pt x="190500" y="196850"/>
                      <a:pt x="212090" y="186690"/>
                    </a:cubicBezTo>
                    <a:cubicBezTo>
                      <a:pt x="252730" y="167640"/>
                      <a:pt x="340360" y="85090"/>
                      <a:pt x="378460" y="82550"/>
                    </a:cubicBezTo>
                    <a:cubicBezTo>
                      <a:pt x="397510" y="81280"/>
                      <a:pt x="414020" y="90170"/>
                      <a:pt x="422910" y="101600"/>
                    </a:cubicBezTo>
                    <a:cubicBezTo>
                      <a:pt x="430530" y="113030"/>
                      <a:pt x="434340" y="135890"/>
                      <a:pt x="430530" y="148590"/>
                    </a:cubicBezTo>
                    <a:cubicBezTo>
                      <a:pt x="427990" y="158750"/>
                      <a:pt x="420370" y="168910"/>
                      <a:pt x="411480" y="173990"/>
                    </a:cubicBezTo>
                    <a:cubicBezTo>
                      <a:pt x="403860" y="180340"/>
                      <a:pt x="391160" y="185420"/>
                      <a:pt x="381000" y="184150"/>
                    </a:cubicBezTo>
                    <a:cubicBezTo>
                      <a:pt x="367030" y="182880"/>
                      <a:pt x="346710" y="171450"/>
                      <a:pt x="339090" y="160020"/>
                    </a:cubicBezTo>
                    <a:cubicBezTo>
                      <a:pt x="331470" y="148590"/>
                      <a:pt x="330200" y="125730"/>
                      <a:pt x="336550" y="113030"/>
                    </a:cubicBezTo>
                    <a:cubicBezTo>
                      <a:pt x="341630" y="100330"/>
                      <a:pt x="360680" y="86360"/>
                      <a:pt x="373380" y="82550"/>
                    </a:cubicBezTo>
                    <a:cubicBezTo>
                      <a:pt x="383540" y="80010"/>
                      <a:pt x="396240" y="82550"/>
                      <a:pt x="405130" y="87630"/>
                    </a:cubicBezTo>
                    <a:cubicBezTo>
                      <a:pt x="414020" y="92710"/>
                      <a:pt x="424180" y="100330"/>
                      <a:pt x="427990" y="110490"/>
                    </a:cubicBezTo>
                    <a:cubicBezTo>
                      <a:pt x="433070" y="123190"/>
                      <a:pt x="435610" y="140970"/>
                      <a:pt x="426720" y="158750"/>
                    </a:cubicBezTo>
                    <a:cubicBezTo>
                      <a:pt x="406400" y="194310"/>
                      <a:pt x="292100" y="260350"/>
                      <a:pt x="246380" y="281940"/>
                    </a:cubicBezTo>
                    <a:cubicBezTo>
                      <a:pt x="220980" y="294640"/>
                      <a:pt x="208280" y="300990"/>
                      <a:pt x="184150" y="303530"/>
                    </a:cubicBezTo>
                    <a:cubicBezTo>
                      <a:pt x="151130" y="307340"/>
                      <a:pt x="90170" y="304800"/>
                      <a:pt x="60960" y="290830"/>
                    </a:cubicBezTo>
                    <a:cubicBezTo>
                      <a:pt x="41910" y="281940"/>
                      <a:pt x="30480" y="267970"/>
                      <a:pt x="20320" y="251460"/>
                    </a:cubicBezTo>
                    <a:cubicBezTo>
                      <a:pt x="10160" y="234950"/>
                      <a:pt x="3810" y="212090"/>
                      <a:pt x="2540" y="193040"/>
                    </a:cubicBezTo>
                    <a:cubicBezTo>
                      <a:pt x="0" y="175260"/>
                      <a:pt x="2540" y="158750"/>
                      <a:pt x="6350" y="140970"/>
                    </a:cubicBezTo>
                    <a:cubicBezTo>
                      <a:pt x="11430" y="123190"/>
                      <a:pt x="19050" y="105410"/>
                      <a:pt x="33020" y="87630"/>
                    </a:cubicBezTo>
                    <a:cubicBezTo>
                      <a:pt x="52070" y="63500"/>
                      <a:pt x="85090" y="29210"/>
                      <a:pt x="124460" y="16510"/>
                    </a:cubicBezTo>
                    <a:cubicBezTo>
                      <a:pt x="171450" y="0"/>
                      <a:pt x="252730" y="7620"/>
                      <a:pt x="302260" y="15240"/>
                    </a:cubicBezTo>
                    <a:cubicBezTo>
                      <a:pt x="340360" y="20320"/>
                      <a:pt x="381000" y="30480"/>
                      <a:pt x="400050" y="44450"/>
                    </a:cubicBezTo>
                    <a:cubicBezTo>
                      <a:pt x="412750" y="53340"/>
                      <a:pt x="419100" y="62230"/>
                      <a:pt x="422910" y="72390"/>
                    </a:cubicBezTo>
                    <a:cubicBezTo>
                      <a:pt x="426720" y="83820"/>
                      <a:pt x="425450" y="99060"/>
                      <a:pt x="420370" y="109220"/>
                    </a:cubicBezTo>
                    <a:cubicBezTo>
                      <a:pt x="416560" y="119380"/>
                      <a:pt x="405130" y="129540"/>
                      <a:pt x="394970" y="134620"/>
                    </a:cubicBezTo>
                    <a:cubicBezTo>
                      <a:pt x="384810" y="139700"/>
                      <a:pt x="359410" y="137160"/>
                      <a:pt x="359410" y="137160"/>
                    </a:cubicBezTo>
                  </a:path>
                </a:pathLst>
              </a:custGeom>
              <a:solidFill>
                <a:srgbClr val="FEE83F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40" id="40"/>
            <p:cNvGrpSpPr/>
            <p:nvPr/>
          </p:nvGrpSpPr>
          <p:grpSpPr>
            <a:xfrm rot="0">
              <a:off x="182887" y="330916"/>
              <a:ext cx="394970" cy="414020"/>
              <a:chOff x="0" y="0"/>
              <a:chExt cx="394970" cy="414020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49530" y="48260"/>
                <a:ext cx="295910" cy="316230"/>
              </a:xfrm>
              <a:custGeom>
                <a:avLst/>
                <a:gdLst/>
                <a:ahLst/>
                <a:cxnLst/>
                <a:rect r="r" b="b" t="t" l="l"/>
                <a:pathLst>
                  <a:path h="316230" w="295910">
                    <a:moveTo>
                      <a:pt x="208280" y="95250"/>
                    </a:moveTo>
                    <a:cubicBezTo>
                      <a:pt x="118110" y="151130"/>
                      <a:pt x="97790" y="177800"/>
                      <a:pt x="101600" y="186690"/>
                    </a:cubicBezTo>
                    <a:cubicBezTo>
                      <a:pt x="105410" y="194310"/>
                      <a:pt x="137160" y="195580"/>
                      <a:pt x="152400" y="190500"/>
                    </a:cubicBezTo>
                    <a:cubicBezTo>
                      <a:pt x="168910" y="184150"/>
                      <a:pt x="194310" y="165100"/>
                      <a:pt x="198120" y="148590"/>
                    </a:cubicBezTo>
                    <a:cubicBezTo>
                      <a:pt x="203200" y="130810"/>
                      <a:pt x="180340" y="105410"/>
                      <a:pt x="180340" y="88900"/>
                    </a:cubicBezTo>
                    <a:cubicBezTo>
                      <a:pt x="181610" y="77470"/>
                      <a:pt x="186690" y="67310"/>
                      <a:pt x="193040" y="59690"/>
                    </a:cubicBezTo>
                    <a:cubicBezTo>
                      <a:pt x="200660" y="52070"/>
                      <a:pt x="210820" y="45720"/>
                      <a:pt x="220980" y="43180"/>
                    </a:cubicBezTo>
                    <a:cubicBezTo>
                      <a:pt x="231140" y="40640"/>
                      <a:pt x="243840" y="43180"/>
                      <a:pt x="254000" y="46990"/>
                    </a:cubicBezTo>
                    <a:cubicBezTo>
                      <a:pt x="262890" y="52070"/>
                      <a:pt x="271780" y="60960"/>
                      <a:pt x="276860" y="69850"/>
                    </a:cubicBezTo>
                    <a:cubicBezTo>
                      <a:pt x="281940" y="78740"/>
                      <a:pt x="283210" y="91440"/>
                      <a:pt x="281940" y="101600"/>
                    </a:cubicBezTo>
                    <a:cubicBezTo>
                      <a:pt x="279400" y="111760"/>
                      <a:pt x="274320" y="123190"/>
                      <a:pt x="265430" y="130810"/>
                    </a:cubicBezTo>
                    <a:cubicBezTo>
                      <a:pt x="255270" y="138430"/>
                      <a:pt x="232410" y="144780"/>
                      <a:pt x="219710" y="142240"/>
                    </a:cubicBezTo>
                    <a:cubicBezTo>
                      <a:pt x="209550" y="140970"/>
                      <a:pt x="198120" y="133350"/>
                      <a:pt x="191770" y="125730"/>
                    </a:cubicBezTo>
                    <a:cubicBezTo>
                      <a:pt x="185420" y="116840"/>
                      <a:pt x="180340" y="105410"/>
                      <a:pt x="180340" y="95250"/>
                    </a:cubicBezTo>
                    <a:cubicBezTo>
                      <a:pt x="181610" y="81280"/>
                      <a:pt x="191770" y="60960"/>
                      <a:pt x="201930" y="52070"/>
                    </a:cubicBezTo>
                    <a:cubicBezTo>
                      <a:pt x="209550" y="44450"/>
                      <a:pt x="222250" y="41910"/>
                      <a:pt x="232410" y="41910"/>
                    </a:cubicBezTo>
                    <a:cubicBezTo>
                      <a:pt x="242570" y="41910"/>
                      <a:pt x="254000" y="44450"/>
                      <a:pt x="262890" y="53340"/>
                    </a:cubicBezTo>
                    <a:cubicBezTo>
                      <a:pt x="279400" y="69850"/>
                      <a:pt x="295910" y="130810"/>
                      <a:pt x="293370" y="160020"/>
                    </a:cubicBezTo>
                    <a:cubicBezTo>
                      <a:pt x="292100" y="181610"/>
                      <a:pt x="281940" y="199390"/>
                      <a:pt x="270510" y="217170"/>
                    </a:cubicBezTo>
                    <a:cubicBezTo>
                      <a:pt x="257810" y="236220"/>
                      <a:pt x="241300" y="252730"/>
                      <a:pt x="218440" y="267970"/>
                    </a:cubicBezTo>
                    <a:cubicBezTo>
                      <a:pt x="189230" y="287020"/>
                      <a:pt x="134620" y="312420"/>
                      <a:pt x="102870" y="314960"/>
                    </a:cubicBezTo>
                    <a:cubicBezTo>
                      <a:pt x="81280" y="316230"/>
                      <a:pt x="63500" y="312420"/>
                      <a:pt x="46990" y="302260"/>
                    </a:cubicBezTo>
                    <a:cubicBezTo>
                      <a:pt x="30480" y="290830"/>
                      <a:pt x="15240" y="265430"/>
                      <a:pt x="7620" y="246380"/>
                    </a:cubicBezTo>
                    <a:cubicBezTo>
                      <a:pt x="1270" y="229870"/>
                      <a:pt x="0" y="215900"/>
                      <a:pt x="1270" y="196850"/>
                    </a:cubicBezTo>
                    <a:cubicBezTo>
                      <a:pt x="3810" y="167640"/>
                      <a:pt x="12700" y="124460"/>
                      <a:pt x="34290" y="95250"/>
                    </a:cubicBezTo>
                    <a:cubicBezTo>
                      <a:pt x="60960" y="60960"/>
                      <a:pt x="127000" y="21590"/>
                      <a:pt x="156210" y="8890"/>
                    </a:cubicBezTo>
                    <a:cubicBezTo>
                      <a:pt x="171450" y="2540"/>
                      <a:pt x="180340" y="0"/>
                      <a:pt x="191770" y="2540"/>
                    </a:cubicBezTo>
                    <a:cubicBezTo>
                      <a:pt x="203200" y="3810"/>
                      <a:pt x="215900" y="12700"/>
                      <a:pt x="222250" y="21590"/>
                    </a:cubicBezTo>
                    <a:cubicBezTo>
                      <a:pt x="229870" y="30480"/>
                      <a:pt x="234950" y="44450"/>
                      <a:pt x="233680" y="55880"/>
                    </a:cubicBezTo>
                    <a:cubicBezTo>
                      <a:pt x="231140" y="68580"/>
                      <a:pt x="208280" y="95250"/>
                      <a:pt x="208280" y="95250"/>
                    </a:cubicBezTo>
                  </a:path>
                </a:pathLst>
              </a:custGeom>
              <a:solidFill>
                <a:srgbClr val="FEE83F"/>
              </a:solidFill>
              <a:ln cap="sq">
                <a:noFill/>
                <a:prstDash val="solid"/>
                <a:miter/>
              </a:ln>
            </p:spPr>
          </p:sp>
        </p:grpSp>
      </p:grpSp>
      <p:grpSp>
        <p:nvGrpSpPr>
          <p:cNvPr name="Group 42" id="42"/>
          <p:cNvGrpSpPr/>
          <p:nvPr/>
        </p:nvGrpSpPr>
        <p:grpSpPr>
          <a:xfrm rot="0">
            <a:off x="9728913" y="4160915"/>
            <a:ext cx="433393" cy="558702"/>
            <a:chOff x="0" y="0"/>
            <a:chExt cx="577857" cy="744936"/>
          </a:xfrm>
        </p:grpSpPr>
        <p:grpSp>
          <p:nvGrpSpPr>
            <p:cNvPr name="Group 43" id="43"/>
            <p:cNvGrpSpPr/>
            <p:nvPr/>
          </p:nvGrpSpPr>
          <p:grpSpPr>
            <a:xfrm rot="0">
              <a:off x="104475" y="0"/>
              <a:ext cx="447040" cy="449580"/>
              <a:chOff x="0" y="0"/>
              <a:chExt cx="447040" cy="449580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49530" y="48260"/>
                <a:ext cx="347980" cy="355600"/>
              </a:xfrm>
              <a:custGeom>
                <a:avLst/>
                <a:gdLst/>
                <a:ahLst/>
                <a:cxnLst/>
                <a:rect r="r" b="b" t="t" l="l"/>
                <a:pathLst>
                  <a:path h="355600" w="347980">
                    <a:moveTo>
                      <a:pt x="208280" y="350520"/>
                    </a:moveTo>
                    <a:cubicBezTo>
                      <a:pt x="80010" y="264160"/>
                      <a:pt x="62230" y="250190"/>
                      <a:pt x="46990" y="226060"/>
                    </a:cubicBezTo>
                    <a:cubicBezTo>
                      <a:pt x="26670" y="196850"/>
                      <a:pt x="1270" y="143510"/>
                      <a:pt x="1270" y="111760"/>
                    </a:cubicBezTo>
                    <a:cubicBezTo>
                      <a:pt x="0" y="87630"/>
                      <a:pt x="10160" y="68580"/>
                      <a:pt x="22860" y="52070"/>
                    </a:cubicBezTo>
                    <a:cubicBezTo>
                      <a:pt x="35560" y="34290"/>
                      <a:pt x="57150" y="19050"/>
                      <a:pt x="78740" y="10160"/>
                    </a:cubicBezTo>
                    <a:cubicBezTo>
                      <a:pt x="99060" y="2540"/>
                      <a:pt x="125730" y="0"/>
                      <a:pt x="148590" y="2540"/>
                    </a:cubicBezTo>
                    <a:cubicBezTo>
                      <a:pt x="172720" y="5080"/>
                      <a:pt x="196850" y="11430"/>
                      <a:pt x="219710" y="25400"/>
                    </a:cubicBezTo>
                    <a:cubicBezTo>
                      <a:pt x="247650" y="43180"/>
                      <a:pt x="278130" y="73660"/>
                      <a:pt x="298450" y="109220"/>
                    </a:cubicBezTo>
                    <a:cubicBezTo>
                      <a:pt x="322580" y="149860"/>
                      <a:pt x="346710" y="229870"/>
                      <a:pt x="345440" y="261620"/>
                    </a:cubicBezTo>
                    <a:cubicBezTo>
                      <a:pt x="345440" y="275590"/>
                      <a:pt x="341630" y="283210"/>
                      <a:pt x="335280" y="292100"/>
                    </a:cubicBezTo>
                    <a:cubicBezTo>
                      <a:pt x="328930" y="299720"/>
                      <a:pt x="318770" y="308610"/>
                      <a:pt x="308610" y="309880"/>
                    </a:cubicBezTo>
                    <a:cubicBezTo>
                      <a:pt x="295910" y="312420"/>
                      <a:pt x="273050" y="308610"/>
                      <a:pt x="261620" y="299720"/>
                    </a:cubicBezTo>
                    <a:cubicBezTo>
                      <a:pt x="251460" y="290830"/>
                      <a:pt x="242570" y="269240"/>
                      <a:pt x="243840" y="255270"/>
                    </a:cubicBezTo>
                    <a:cubicBezTo>
                      <a:pt x="246380" y="241300"/>
                      <a:pt x="260350" y="223520"/>
                      <a:pt x="270510" y="215900"/>
                    </a:cubicBezTo>
                    <a:cubicBezTo>
                      <a:pt x="280670" y="210820"/>
                      <a:pt x="293370" y="209550"/>
                      <a:pt x="303530" y="210820"/>
                    </a:cubicBezTo>
                    <a:cubicBezTo>
                      <a:pt x="313690" y="213360"/>
                      <a:pt x="325120" y="218440"/>
                      <a:pt x="331470" y="226060"/>
                    </a:cubicBezTo>
                    <a:cubicBezTo>
                      <a:pt x="340360" y="236220"/>
                      <a:pt x="347980" y="257810"/>
                      <a:pt x="344170" y="271780"/>
                    </a:cubicBezTo>
                    <a:cubicBezTo>
                      <a:pt x="341630" y="285750"/>
                      <a:pt x="326390" y="303530"/>
                      <a:pt x="313690" y="308610"/>
                    </a:cubicBezTo>
                    <a:cubicBezTo>
                      <a:pt x="300990" y="313690"/>
                      <a:pt x="280670" y="313690"/>
                      <a:pt x="266700" y="303530"/>
                    </a:cubicBezTo>
                    <a:cubicBezTo>
                      <a:pt x="240030" y="284480"/>
                      <a:pt x="227330" y="189230"/>
                      <a:pt x="205740" y="154940"/>
                    </a:cubicBezTo>
                    <a:cubicBezTo>
                      <a:pt x="191770" y="133350"/>
                      <a:pt x="180340" y="114300"/>
                      <a:pt x="163830" y="109220"/>
                    </a:cubicBezTo>
                    <a:cubicBezTo>
                      <a:pt x="147320" y="105410"/>
                      <a:pt x="110490" y="116840"/>
                      <a:pt x="106680" y="129540"/>
                    </a:cubicBezTo>
                    <a:cubicBezTo>
                      <a:pt x="102870" y="140970"/>
                      <a:pt x="121920" y="162560"/>
                      <a:pt x="139700" y="181610"/>
                    </a:cubicBezTo>
                    <a:cubicBezTo>
                      <a:pt x="168910" y="213360"/>
                      <a:pt x="270510" y="256540"/>
                      <a:pt x="281940" y="289560"/>
                    </a:cubicBezTo>
                    <a:cubicBezTo>
                      <a:pt x="288290" y="308610"/>
                      <a:pt x="278130" y="335280"/>
                      <a:pt x="265430" y="345440"/>
                    </a:cubicBezTo>
                    <a:cubicBezTo>
                      <a:pt x="254000" y="355600"/>
                      <a:pt x="208280" y="350520"/>
                      <a:pt x="208280" y="350520"/>
                    </a:cubicBezTo>
                  </a:path>
                </a:pathLst>
              </a:custGeom>
              <a:solidFill>
                <a:srgbClr val="FEE83F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45" id="45"/>
            <p:cNvGrpSpPr/>
            <p:nvPr/>
          </p:nvGrpSpPr>
          <p:grpSpPr>
            <a:xfrm rot="0">
              <a:off x="0" y="224790"/>
              <a:ext cx="530860" cy="389890"/>
              <a:chOff x="0" y="0"/>
              <a:chExt cx="530860" cy="389890"/>
            </a:xfrm>
          </p:grpSpPr>
          <p:sp>
            <p:nvSpPr>
              <p:cNvPr name="Freeform 46" id="46"/>
              <p:cNvSpPr/>
              <p:nvPr/>
            </p:nvSpPr>
            <p:spPr>
              <a:xfrm flipH="false" flipV="false" rot="0">
                <a:off x="48260" y="35560"/>
                <a:ext cx="435610" cy="307340"/>
              </a:xfrm>
              <a:custGeom>
                <a:avLst/>
                <a:gdLst/>
                <a:ahLst/>
                <a:cxnLst/>
                <a:rect r="r" b="b" t="t" l="l"/>
                <a:pathLst>
                  <a:path h="307340" w="435610">
                    <a:moveTo>
                      <a:pt x="359410" y="137160"/>
                    </a:moveTo>
                    <a:cubicBezTo>
                      <a:pt x="241300" y="110490"/>
                      <a:pt x="187960" y="101600"/>
                      <a:pt x="161290" y="110490"/>
                    </a:cubicBezTo>
                    <a:cubicBezTo>
                      <a:pt x="142240" y="116840"/>
                      <a:pt x="129540" y="128270"/>
                      <a:pt x="119380" y="140970"/>
                    </a:cubicBezTo>
                    <a:cubicBezTo>
                      <a:pt x="109220" y="156210"/>
                      <a:pt x="96520" y="185420"/>
                      <a:pt x="104140" y="195580"/>
                    </a:cubicBezTo>
                    <a:cubicBezTo>
                      <a:pt x="110490" y="205740"/>
                      <a:pt x="140970" y="205740"/>
                      <a:pt x="160020" y="204470"/>
                    </a:cubicBezTo>
                    <a:cubicBezTo>
                      <a:pt x="177800" y="203200"/>
                      <a:pt x="190500" y="196850"/>
                      <a:pt x="212090" y="186690"/>
                    </a:cubicBezTo>
                    <a:cubicBezTo>
                      <a:pt x="252730" y="167640"/>
                      <a:pt x="340360" y="85090"/>
                      <a:pt x="378460" y="82550"/>
                    </a:cubicBezTo>
                    <a:cubicBezTo>
                      <a:pt x="397510" y="81280"/>
                      <a:pt x="414020" y="90170"/>
                      <a:pt x="422910" y="101600"/>
                    </a:cubicBezTo>
                    <a:cubicBezTo>
                      <a:pt x="430530" y="113030"/>
                      <a:pt x="434340" y="135890"/>
                      <a:pt x="430530" y="148590"/>
                    </a:cubicBezTo>
                    <a:cubicBezTo>
                      <a:pt x="427990" y="158750"/>
                      <a:pt x="420370" y="168910"/>
                      <a:pt x="411480" y="173990"/>
                    </a:cubicBezTo>
                    <a:cubicBezTo>
                      <a:pt x="403860" y="180340"/>
                      <a:pt x="391160" y="185420"/>
                      <a:pt x="381000" y="184150"/>
                    </a:cubicBezTo>
                    <a:cubicBezTo>
                      <a:pt x="367030" y="182880"/>
                      <a:pt x="346710" y="171450"/>
                      <a:pt x="339090" y="160020"/>
                    </a:cubicBezTo>
                    <a:cubicBezTo>
                      <a:pt x="331470" y="148590"/>
                      <a:pt x="330200" y="125730"/>
                      <a:pt x="336550" y="113030"/>
                    </a:cubicBezTo>
                    <a:cubicBezTo>
                      <a:pt x="341630" y="100330"/>
                      <a:pt x="360680" y="86360"/>
                      <a:pt x="373380" y="82550"/>
                    </a:cubicBezTo>
                    <a:cubicBezTo>
                      <a:pt x="383540" y="80010"/>
                      <a:pt x="396240" y="82550"/>
                      <a:pt x="405130" y="87630"/>
                    </a:cubicBezTo>
                    <a:cubicBezTo>
                      <a:pt x="414020" y="92710"/>
                      <a:pt x="424180" y="100330"/>
                      <a:pt x="427990" y="110490"/>
                    </a:cubicBezTo>
                    <a:cubicBezTo>
                      <a:pt x="433070" y="123190"/>
                      <a:pt x="435610" y="140970"/>
                      <a:pt x="426720" y="158750"/>
                    </a:cubicBezTo>
                    <a:cubicBezTo>
                      <a:pt x="406400" y="194310"/>
                      <a:pt x="292100" y="260350"/>
                      <a:pt x="246380" y="281940"/>
                    </a:cubicBezTo>
                    <a:cubicBezTo>
                      <a:pt x="220980" y="294640"/>
                      <a:pt x="208280" y="300990"/>
                      <a:pt x="184150" y="303530"/>
                    </a:cubicBezTo>
                    <a:cubicBezTo>
                      <a:pt x="151130" y="307340"/>
                      <a:pt x="90170" y="304800"/>
                      <a:pt x="60960" y="290830"/>
                    </a:cubicBezTo>
                    <a:cubicBezTo>
                      <a:pt x="41910" y="281940"/>
                      <a:pt x="30480" y="267970"/>
                      <a:pt x="20320" y="251460"/>
                    </a:cubicBezTo>
                    <a:cubicBezTo>
                      <a:pt x="10160" y="234950"/>
                      <a:pt x="3810" y="212090"/>
                      <a:pt x="2540" y="193040"/>
                    </a:cubicBezTo>
                    <a:cubicBezTo>
                      <a:pt x="0" y="175260"/>
                      <a:pt x="2540" y="158750"/>
                      <a:pt x="6350" y="140970"/>
                    </a:cubicBezTo>
                    <a:cubicBezTo>
                      <a:pt x="11430" y="123190"/>
                      <a:pt x="19050" y="105410"/>
                      <a:pt x="33020" y="87630"/>
                    </a:cubicBezTo>
                    <a:cubicBezTo>
                      <a:pt x="52070" y="63500"/>
                      <a:pt x="85090" y="29210"/>
                      <a:pt x="124460" y="16510"/>
                    </a:cubicBezTo>
                    <a:cubicBezTo>
                      <a:pt x="171450" y="0"/>
                      <a:pt x="252730" y="7620"/>
                      <a:pt x="302260" y="15240"/>
                    </a:cubicBezTo>
                    <a:cubicBezTo>
                      <a:pt x="340360" y="20320"/>
                      <a:pt x="381000" y="30480"/>
                      <a:pt x="400050" y="44450"/>
                    </a:cubicBezTo>
                    <a:cubicBezTo>
                      <a:pt x="412750" y="53340"/>
                      <a:pt x="419100" y="62230"/>
                      <a:pt x="422910" y="72390"/>
                    </a:cubicBezTo>
                    <a:cubicBezTo>
                      <a:pt x="426720" y="83820"/>
                      <a:pt x="425450" y="99060"/>
                      <a:pt x="420370" y="109220"/>
                    </a:cubicBezTo>
                    <a:cubicBezTo>
                      <a:pt x="416560" y="119380"/>
                      <a:pt x="405130" y="129540"/>
                      <a:pt x="394970" y="134620"/>
                    </a:cubicBezTo>
                    <a:cubicBezTo>
                      <a:pt x="384810" y="139700"/>
                      <a:pt x="359410" y="137160"/>
                      <a:pt x="359410" y="137160"/>
                    </a:cubicBezTo>
                  </a:path>
                </a:pathLst>
              </a:custGeom>
              <a:solidFill>
                <a:srgbClr val="FEE83F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47" id="47"/>
            <p:cNvGrpSpPr/>
            <p:nvPr/>
          </p:nvGrpSpPr>
          <p:grpSpPr>
            <a:xfrm rot="0">
              <a:off x="182887" y="330916"/>
              <a:ext cx="394970" cy="414020"/>
              <a:chOff x="0" y="0"/>
              <a:chExt cx="394970" cy="414020"/>
            </a:xfrm>
          </p:grpSpPr>
          <p:sp>
            <p:nvSpPr>
              <p:cNvPr name="Freeform 48" id="48"/>
              <p:cNvSpPr/>
              <p:nvPr/>
            </p:nvSpPr>
            <p:spPr>
              <a:xfrm flipH="false" flipV="false" rot="0">
                <a:off x="49530" y="48260"/>
                <a:ext cx="295910" cy="316230"/>
              </a:xfrm>
              <a:custGeom>
                <a:avLst/>
                <a:gdLst/>
                <a:ahLst/>
                <a:cxnLst/>
                <a:rect r="r" b="b" t="t" l="l"/>
                <a:pathLst>
                  <a:path h="316230" w="295910">
                    <a:moveTo>
                      <a:pt x="208280" y="95250"/>
                    </a:moveTo>
                    <a:cubicBezTo>
                      <a:pt x="118110" y="151130"/>
                      <a:pt x="97790" y="177800"/>
                      <a:pt x="101600" y="186690"/>
                    </a:cubicBezTo>
                    <a:cubicBezTo>
                      <a:pt x="105410" y="194310"/>
                      <a:pt x="137160" y="195580"/>
                      <a:pt x="152400" y="190500"/>
                    </a:cubicBezTo>
                    <a:cubicBezTo>
                      <a:pt x="168910" y="184150"/>
                      <a:pt x="194310" y="165100"/>
                      <a:pt x="198120" y="148590"/>
                    </a:cubicBezTo>
                    <a:cubicBezTo>
                      <a:pt x="203200" y="130810"/>
                      <a:pt x="180340" y="105410"/>
                      <a:pt x="180340" y="88900"/>
                    </a:cubicBezTo>
                    <a:cubicBezTo>
                      <a:pt x="181610" y="77470"/>
                      <a:pt x="186690" y="67310"/>
                      <a:pt x="193040" y="59690"/>
                    </a:cubicBezTo>
                    <a:cubicBezTo>
                      <a:pt x="200660" y="52070"/>
                      <a:pt x="210820" y="45720"/>
                      <a:pt x="220980" y="43180"/>
                    </a:cubicBezTo>
                    <a:cubicBezTo>
                      <a:pt x="231140" y="40640"/>
                      <a:pt x="243840" y="43180"/>
                      <a:pt x="254000" y="46990"/>
                    </a:cubicBezTo>
                    <a:cubicBezTo>
                      <a:pt x="262890" y="52070"/>
                      <a:pt x="271780" y="60960"/>
                      <a:pt x="276860" y="69850"/>
                    </a:cubicBezTo>
                    <a:cubicBezTo>
                      <a:pt x="281940" y="78740"/>
                      <a:pt x="283210" y="91440"/>
                      <a:pt x="281940" y="101600"/>
                    </a:cubicBezTo>
                    <a:cubicBezTo>
                      <a:pt x="279400" y="111760"/>
                      <a:pt x="274320" y="123190"/>
                      <a:pt x="265430" y="130810"/>
                    </a:cubicBezTo>
                    <a:cubicBezTo>
                      <a:pt x="255270" y="138430"/>
                      <a:pt x="232410" y="144780"/>
                      <a:pt x="219710" y="142240"/>
                    </a:cubicBezTo>
                    <a:cubicBezTo>
                      <a:pt x="209550" y="140970"/>
                      <a:pt x="198120" y="133350"/>
                      <a:pt x="191770" y="125730"/>
                    </a:cubicBezTo>
                    <a:cubicBezTo>
                      <a:pt x="185420" y="116840"/>
                      <a:pt x="180340" y="105410"/>
                      <a:pt x="180340" y="95250"/>
                    </a:cubicBezTo>
                    <a:cubicBezTo>
                      <a:pt x="181610" y="81280"/>
                      <a:pt x="191770" y="60960"/>
                      <a:pt x="201930" y="52070"/>
                    </a:cubicBezTo>
                    <a:cubicBezTo>
                      <a:pt x="209550" y="44450"/>
                      <a:pt x="222250" y="41910"/>
                      <a:pt x="232410" y="41910"/>
                    </a:cubicBezTo>
                    <a:cubicBezTo>
                      <a:pt x="242570" y="41910"/>
                      <a:pt x="254000" y="44450"/>
                      <a:pt x="262890" y="53340"/>
                    </a:cubicBezTo>
                    <a:cubicBezTo>
                      <a:pt x="279400" y="69850"/>
                      <a:pt x="295910" y="130810"/>
                      <a:pt x="293370" y="160020"/>
                    </a:cubicBezTo>
                    <a:cubicBezTo>
                      <a:pt x="292100" y="181610"/>
                      <a:pt x="281940" y="199390"/>
                      <a:pt x="270510" y="217170"/>
                    </a:cubicBezTo>
                    <a:cubicBezTo>
                      <a:pt x="257810" y="236220"/>
                      <a:pt x="241300" y="252730"/>
                      <a:pt x="218440" y="267970"/>
                    </a:cubicBezTo>
                    <a:cubicBezTo>
                      <a:pt x="189230" y="287020"/>
                      <a:pt x="134620" y="312420"/>
                      <a:pt x="102870" y="314960"/>
                    </a:cubicBezTo>
                    <a:cubicBezTo>
                      <a:pt x="81280" y="316230"/>
                      <a:pt x="63500" y="312420"/>
                      <a:pt x="46990" y="302260"/>
                    </a:cubicBezTo>
                    <a:cubicBezTo>
                      <a:pt x="30480" y="290830"/>
                      <a:pt x="15240" y="265430"/>
                      <a:pt x="7620" y="246380"/>
                    </a:cubicBezTo>
                    <a:cubicBezTo>
                      <a:pt x="1270" y="229870"/>
                      <a:pt x="0" y="215900"/>
                      <a:pt x="1270" y="196850"/>
                    </a:cubicBezTo>
                    <a:cubicBezTo>
                      <a:pt x="3810" y="167640"/>
                      <a:pt x="12700" y="124460"/>
                      <a:pt x="34290" y="95250"/>
                    </a:cubicBezTo>
                    <a:cubicBezTo>
                      <a:pt x="60960" y="60960"/>
                      <a:pt x="127000" y="21590"/>
                      <a:pt x="156210" y="8890"/>
                    </a:cubicBezTo>
                    <a:cubicBezTo>
                      <a:pt x="171450" y="2540"/>
                      <a:pt x="180340" y="0"/>
                      <a:pt x="191770" y="2540"/>
                    </a:cubicBezTo>
                    <a:cubicBezTo>
                      <a:pt x="203200" y="3810"/>
                      <a:pt x="215900" y="12700"/>
                      <a:pt x="222250" y="21590"/>
                    </a:cubicBezTo>
                    <a:cubicBezTo>
                      <a:pt x="229870" y="30480"/>
                      <a:pt x="234950" y="44450"/>
                      <a:pt x="233680" y="55880"/>
                    </a:cubicBezTo>
                    <a:cubicBezTo>
                      <a:pt x="231140" y="68580"/>
                      <a:pt x="208280" y="95250"/>
                      <a:pt x="208280" y="95250"/>
                    </a:cubicBezTo>
                  </a:path>
                </a:pathLst>
              </a:custGeom>
              <a:solidFill>
                <a:srgbClr val="FEE83F"/>
              </a:solidFill>
              <a:ln cap="sq">
                <a:noFill/>
                <a:prstDash val="solid"/>
                <a:miter/>
              </a:ln>
            </p:spPr>
          </p:sp>
        </p:grp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808845" y="5143500"/>
            <a:ext cx="8095059" cy="4655298"/>
            <a:chOff x="0" y="0"/>
            <a:chExt cx="11041962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041962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041962">
                  <a:moveTo>
                    <a:pt x="8413975" y="0"/>
                  </a:moveTo>
                  <a:lnTo>
                    <a:pt x="2627987" y="0"/>
                  </a:lnTo>
                  <a:cubicBezTo>
                    <a:pt x="1177073" y="0"/>
                    <a:pt x="0" y="676910"/>
                    <a:pt x="0" y="1511300"/>
                  </a:cubicBezTo>
                  <a:lnTo>
                    <a:pt x="0" y="6350000"/>
                  </a:lnTo>
                  <a:lnTo>
                    <a:pt x="8413975" y="6350000"/>
                  </a:lnTo>
                  <a:cubicBezTo>
                    <a:pt x="9864889" y="6350000"/>
                    <a:pt x="11041962" y="5673090"/>
                    <a:pt x="11041962" y="4838700"/>
                  </a:cubicBezTo>
                  <a:lnTo>
                    <a:pt x="11041962" y="0"/>
                  </a:lnTo>
                  <a:lnTo>
                    <a:pt x="8413975" y="0"/>
                  </a:lnTo>
                  <a:close/>
                </a:path>
              </a:pathLst>
            </a:custGeom>
            <a:blipFill>
              <a:blip r:embed="rId2"/>
              <a:stretch>
                <a:fillRect l="0" t="-7857" r="0" b="-7857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9808845" y="-923672"/>
            <a:ext cx="7614011" cy="5271834"/>
            <a:chOff x="0" y="0"/>
            <a:chExt cx="10152014" cy="702911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3734518" y="1434278"/>
              <a:ext cx="6417497" cy="5486400"/>
            </a:xfrm>
            <a:custGeom>
              <a:avLst/>
              <a:gdLst/>
              <a:ahLst/>
              <a:cxnLst/>
              <a:rect r="r" b="b" t="t" l="l"/>
              <a:pathLst>
                <a:path h="5486400" w="6417497">
                  <a:moveTo>
                    <a:pt x="0" y="0"/>
                  </a:moveTo>
                  <a:lnTo>
                    <a:pt x="6417496" y="0"/>
                  </a:lnTo>
                  <a:lnTo>
                    <a:pt x="6417496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3479800" y="5188465"/>
              <a:ext cx="2501447" cy="1840648"/>
            </a:xfrm>
            <a:custGeom>
              <a:avLst/>
              <a:gdLst/>
              <a:ahLst/>
              <a:cxnLst/>
              <a:rect r="r" b="b" t="t" l="l"/>
              <a:pathLst>
                <a:path h="1840648" w="2501447">
                  <a:moveTo>
                    <a:pt x="0" y="0"/>
                  </a:moveTo>
                  <a:lnTo>
                    <a:pt x="2501447" y="0"/>
                  </a:lnTo>
                  <a:lnTo>
                    <a:pt x="2501447" y="1840648"/>
                  </a:lnTo>
                  <a:lnTo>
                    <a:pt x="0" y="1840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grpSp>
          <p:nvGrpSpPr>
            <p:cNvPr name="Group 7" id="7"/>
            <p:cNvGrpSpPr/>
            <p:nvPr/>
          </p:nvGrpSpPr>
          <p:grpSpPr>
            <a:xfrm rot="0">
              <a:off x="2959100" y="6823373"/>
              <a:ext cx="775970" cy="205740"/>
              <a:chOff x="0" y="0"/>
              <a:chExt cx="775970" cy="205740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49530" y="50800"/>
                <a:ext cx="676910" cy="113030"/>
              </a:xfrm>
              <a:custGeom>
                <a:avLst/>
                <a:gdLst/>
                <a:ahLst/>
                <a:cxnLst/>
                <a:rect r="r" b="b" t="t" l="l"/>
                <a:pathLst>
                  <a:path h="113030" w="676910">
                    <a:moveTo>
                      <a:pt x="33020" y="0"/>
                    </a:moveTo>
                    <a:cubicBezTo>
                      <a:pt x="580390" y="11430"/>
                      <a:pt x="647700" y="26670"/>
                      <a:pt x="666750" y="49530"/>
                    </a:cubicBezTo>
                    <a:cubicBezTo>
                      <a:pt x="675640" y="60960"/>
                      <a:pt x="675640" y="78740"/>
                      <a:pt x="671830" y="87630"/>
                    </a:cubicBezTo>
                    <a:cubicBezTo>
                      <a:pt x="668020" y="95250"/>
                      <a:pt x="655320" y="104140"/>
                      <a:pt x="646430" y="102870"/>
                    </a:cubicBezTo>
                    <a:cubicBezTo>
                      <a:pt x="636270" y="102870"/>
                      <a:pt x="612140" y="83820"/>
                      <a:pt x="612140" y="72390"/>
                    </a:cubicBezTo>
                    <a:cubicBezTo>
                      <a:pt x="612140" y="62230"/>
                      <a:pt x="633730" y="40640"/>
                      <a:pt x="645160" y="40640"/>
                    </a:cubicBezTo>
                    <a:cubicBezTo>
                      <a:pt x="655320" y="39370"/>
                      <a:pt x="673100" y="54610"/>
                      <a:pt x="674370" y="63500"/>
                    </a:cubicBezTo>
                    <a:cubicBezTo>
                      <a:pt x="676910" y="74930"/>
                      <a:pt x="665480" y="97790"/>
                      <a:pt x="650240" y="102870"/>
                    </a:cubicBezTo>
                    <a:cubicBezTo>
                      <a:pt x="623570" y="113030"/>
                      <a:pt x="571500" y="72390"/>
                      <a:pt x="510540" y="63500"/>
                    </a:cubicBezTo>
                    <a:cubicBezTo>
                      <a:pt x="398780" y="46990"/>
                      <a:pt x="82550" y="92710"/>
                      <a:pt x="25400" y="62230"/>
                    </a:cubicBezTo>
                    <a:cubicBezTo>
                      <a:pt x="7620" y="53340"/>
                      <a:pt x="0" y="38100"/>
                      <a:pt x="1270" y="27940"/>
                    </a:cubicBezTo>
                    <a:cubicBezTo>
                      <a:pt x="2540" y="17780"/>
                      <a:pt x="33020" y="0"/>
                      <a:pt x="33020" y="0"/>
                    </a:cubicBezTo>
                  </a:path>
                </a:pathLst>
              </a:custGeom>
              <a:solidFill>
                <a:srgbClr val="029ED1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9" id="9"/>
            <p:cNvGrpSpPr/>
            <p:nvPr/>
          </p:nvGrpSpPr>
          <p:grpSpPr>
            <a:xfrm rot="0">
              <a:off x="1550670" y="6744633"/>
              <a:ext cx="815340" cy="271780"/>
              <a:chOff x="0" y="0"/>
              <a:chExt cx="815340" cy="27178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49530" y="35560"/>
                <a:ext cx="717550" cy="184150"/>
              </a:xfrm>
              <a:custGeom>
                <a:avLst/>
                <a:gdLst/>
                <a:ahLst/>
                <a:cxnLst/>
                <a:rect r="r" b="b" t="t" l="l"/>
                <a:pathLst>
                  <a:path h="184150" w="717550">
                    <a:moveTo>
                      <a:pt x="679450" y="184150"/>
                    </a:moveTo>
                    <a:cubicBezTo>
                      <a:pt x="199390" y="85090"/>
                      <a:pt x="147320" y="96520"/>
                      <a:pt x="101600" y="91440"/>
                    </a:cubicBezTo>
                    <a:cubicBezTo>
                      <a:pt x="68580" y="87630"/>
                      <a:pt x="31750" y="87630"/>
                      <a:pt x="16510" y="73660"/>
                    </a:cubicBezTo>
                    <a:cubicBezTo>
                      <a:pt x="6350" y="63500"/>
                      <a:pt x="1270" y="39370"/>
                      <a:pt x="6350" y="29210"/>
                    </a:cubicBezTo>
                    <a:cubicBezTo>
                      <a:pt x="10160" y="20320"/>
                      <a:pt x="33020" y="12700"/>
                      <a:pt x="41910" y="15240"/>
                    </a:cubicBezTo>
                    <a:cubicBezTo>
                      <a:pt x="52070" y="20320"/>
                      <a:pt x="66040" y="46990"/>
                      <a:pt x="62230" y="57150"/>
                    </a:cubicBezTo>
                    <a:cubicBezTo>
                      <a:pt x="58420" y="67310"/>
                      <a:pt x="30480" y="78740"/>
                      <a:pt x="20320" y="74930"/>
                    </a:cubicBezTo>
                    <a:cubicBezTo>
                      <a:pt x="10160" y="72390"/>
                      <a:pt x="0" y="52070"/>
                      <a:pt x="1270" y="41910"/>
                    </a:cubicBezTo>
                    <a:cubicBezTo>
                      <a:pt x="2540" y="31750"/>
                      <a:pt x="12700" y="20320"/>
                      <a:pt x="27940" y="15240"/>
                    </a:cubicBezTo>
                    <a:cubicBezTo>
                      <a:pt x="67310" y="0"/>
                      <a:pt x="180340" y="17780"/>
                      <a:pt x="273050" y="30480"/>
                    </a:cubicBezTo>
                    <a:cubicBezTo>
                      <a:pt x="394970" y="46990"/>
                      <a:pt x="646430" y="85090"/>
                      <a:pt x="694690" y="123190"/>
                    </a:cubicBezTo>
                    <a:cubicBezTo>
                      <a:pt x="709930" y="134620"/>
                      <a:pt x="717550" y="149860"/>
                      <a:pt x="715010" y="160020"/>
                    </a:cubicBezTo>
                    <a:cubicBezTo>
                      <a:pt x="712470" y="170180"/>
                      <a:pt x="679450" y="184150"/>
                      <a:pt x="679450" y="184150"/>
                    </a:cubicBezTo>
                  </a:path>
                </a:pathLst>
              </a:custGeom>
              <a:solidFill>
                <a:srgbClr val="029ED1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11" id="11"/>
            <p:cNvGrpSpPr/>
            <p:nvPr/>
          </p:nvGrpSpPr>
          <p:grpSpPr>
            <a:xfrm rot="0">
              <a:off x="288290" y="6770033"/>
              <a:ext cx="670560" cy="232410"/>
              <a:chOff x="0" y="0"/>
              <a:chExt cx="670560" cy="232410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49530" y="40640"/>
                <a:ext cx="570230" cy="146050"/>
              </a:xfrm>
              <a:custGeom>
                <a:avLst/>
                <a:gdLst/>
                <a:ahLst/>
                <a:cxnLst/>
                <a:rect r="r" b="b" t="t" l="l"/>
                <a:pathLst>
                  <a:path h="146050" w="570230">
                    <a:moveTo>
                      <a:pt x="25400" y="77470"/>
                    </a:moveTo>
                    <a:cubicBezTo>
                      <a:pt x="204470" y="25400"/>
                      <a:pt x="342900" y="13970"/>
                      <a:pt x="420370" y="10160"/>
                    </a:cubicBezTo>
                    <a:cubicBezTo>
                      <a:pt x="471170" y="7620"/>
                      <a:pt x="524510" y="0"/>
                      <a:pt x="547370" y="12700"/>
                    </a:cubicBezTo>
                    <a:cubicBezTo>
                      <a:pt x="560070" y="19050"/>
                      <a:pt x="570230" y="34290"/>
                      <a:pt x="568960" y="44450"/>
                    </a:cubicBezTo>
                    <a:cubicBezTo>
                      <a:pt x="568960" y="54610"/>
                      <a:pt x="553720" y="72390"/>
                      <a:pt x="544830" y="73660"/>
                    </a:cubicBezTo>
                    <a:cubicBezTo>
                      <a:pt x="533400" y="74930"/>
                      <a:pt x="508000" y="58420"/>
                      <a:pt x="506730" y="46990"/>
                    </a:cubicBezTo>
                    <a:cubicBezTo>
                      <a:pt x="504190" y="36830"/>
                      <a:pt x="523240" y="11430"/>
                      <a:pt x="534670" y="10160"/>
                    </a:cubicBezTo>
                    <a:cubicBezTo>
                      <a:pt x="544830" y="10160"/>
                      <a:pt x="568960" y="30480"/>
                      <a:pt x="568960" y="40640"/>
                    </a:cubicBezTo>
                    <a:cubicBezTo>
                      <a:pt x="570230" y="50800"/>
                      <a:pt x="554990" y="66040"/>
                      <a:pt x="537210" y="73660"/>
                    </a:cubicBezTo>
                    <a:cubicBezTo>
                      <a:pt x="502920" y="88900"/>
                      <a:pt x="419100" y="71120"/>
                      <a:pt x="356870" y="76200"/>
                    </a:cubicBezTo>
                    <a:cubicBezTo>
                      <a:pt x="288290" y="80010"/>
                      <a:pt x="201930" y="90170"/>
                      <a:pt x="143510" y="102870"/>
                    </a:cubicBezTo>
                    <a:cubicBezTo>
                      <a:pt x="99060" y="113030"/>
                      <a:pt x="57150" y="146050"/>
                      <a:pt x="33020" y="140970"/>
                    </a:cubicBezTo>
                    <a:cubicBezTo>
                      <a:pt x="17780" y="137160"/>
                      <a:pt x="2540" y="123190"/>
                      <a:pt x="1270" y="113030"/>
                    </a:cubicBezTo>
                    <a:cubicBezTo>
                      <a:pt x="0" y="101600"/>
                      <a:pt x="25400" y="77470"/>
                      <a:pt x="25400" y="77470"/>
                    </a:cubicBezTo>
                  </a:path>
                </a:pathLst>
              </a:custGeom>
              <a:solidFill>
                <a:srgbClr val="029ED1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13" id="13"/>
            <p:cNvGrpSpPr/>
            <p:nvPr/>
          </p:nvGrpSpPr>
          <p:grpSpPr>
            <a:xfrm rot="0">
              <a:off x="615950" y="5987713"/>
              <a:ext cx="2954020" cy="490220"/>
              <a:chOff x="0" y="0"/>
              <a:chExt cx="2954020" cy="490220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45720" y="50800"/>
                <a:ext cx="2858770" cy="397510"/>
              </a:xfrm>
              <a:custGeom>
                <a:avLst/>
                <a:gdLst/>
                <a:ahLst/>
                <a:cxnLst/>
                <a:rect r="r" b="b" t="t" l="l"/>
                <a:pathLst>
                  <a:path h="397510" w="2858770">
                    <a:moveTo>
                      <a:pt x="2825750" y="387350"/>
                    </a:moveTo>
                    <a:cubicBezTo>
                      <a:pt x="1930400" y="369570"/>
                      <a:pt x="1551940" y="397510"/>
                      <a:pt x="1329690" y="387350"/>
                    </a:cubicBezTo>
                    <a:cubicBezTo>
                      <a:pt x="1191260" y="381000"/>
                      <a:pt x="1115060" y="369570"/>
                      <a:pt x="993140" y="351790"/>
                    </a:cubicBezTo>
                    <a:cubicBezTo>
                      <a:pt x="849630" y="328930"/>
                      <a:pt x="670560" y="294640"/>
                      <a:pt x="525780" y="257810"/>
                    </a:cubicBezTo>
                    <a:cubicBezTo>
                      <a:pt x="394970" y="224790"/>
                      <a:pt x="254000" y="190500"/>
                      <a:pt x="161290" y="147320"/>
                    </a:cubicBezTo>
                    <a:cubicBezTo>
                      <a:pt x="95250" y="116840"/>
                      <a:pt x="20320" y="76200"/>
                      <a:pt x="6350" y="46990"/>
                    </a:cubicBezTo>
                    <a:cubicBezTo>
                      <a:pt x="0" y="33020"/>
                      <a:pt x="5080" y="15240"/>
                      <a:pt x="12700" y="8890"/>
                    </a:cubicBezTo>
                    <a:cubicBezTo>
                      <a:pt x="20320" y="1270"/>
                      <a:pt x="41910" y="0"/>
                      <a:pt x="50800" y="3810"/>
                    </a:cubicBezTo>
                    <a:cubicBezTo>
                      <a:pt x="58420" y="7620"/>
                      <a:pt x="66040" y="20320"/>
                      <a:pt x="66040" y="29210"/>
                    </a:cubicBezTo>
                    <a:cubicBezTo>
                      <a:pt x="66040" y="38100"/>
                      <a:pt x="60960" y="52070"/>
                      <a:pt x="53340" y="57150"/>
                    </a:cubicBezTo>
                    <a:cubicBezTo>
                      <a:pt x="44450" y="62230"/>
                      <a:pt x="15240" y="57150"/>
                      <a:pt x="8890" y="49530"/>
                    </a:cubicBezTo>
                    <a:cubicBezTo>
                      <a:pt x="2540" y="43180"/>
                      <a:pt x="1270" y="27940"/>
                      <a:pt x="5080" y="20320"/>
                    </a:cubicBezTo>
                    <a:cubicBezTo>
                      <a:pt x="8890" y="11430"/>
                      <a:pt x="22860" y="0"/>
                      <a:pt x="38100" y="0"/>
                    </a:cubicBezTo>
                    <a:cubicBezTo>
                      <a:pt x="68580" y="0"/>
                      <a:pt x="139700" y="67310"/>
                      <a:pt x="182880" y="87630"/>
                    </a:cubicBezTo>
                    <a:cubicBezTo>
                      <a:pt x="213360" y="102870"/>
                      <a:pt x="226060" y="105410"/>
                      <a:pt x="265430" y="118110"/>
                    </a:cubicBezTo>
                    <a:cubicBezTo>
                      <a:pt x="355600" y="147320"/>
                      <a:pt x="591820" y="210820"/>
                      <a:pt x="726440" y="240030"/>
                    </a:cubicBezTo>
                    <a:cubicBezTo>
                      <a:pt x="829310" y="262890"/>
                      <a:pt x="905510" y="275590"/>
                      <a:pt x="1002030" y="288290"/>
                    </a:cubicBezTo>
                    <a:cubicBezTo>
                      <a:pt x="1106170" y="303530"/>
                      <a:pt x="1193800" y="317500"/>
                      <a:pt x="1329690" y="323850"/>
                    </a:cubicBezTo>
                    <a:cubicBezTo>
                      <a:pt x="1549400" y="334010"/>
                      <a:pt x="1930400" y="306070"/>
                      <a:pt x="2197100" y="307340"/>
                    </a:cubicBezTo>
                    <a:cubicBezTo>
                      <a:pt x="2423160" y="307340"/>
                      <a:pt x="2749550" y="294640"/>
                      <a:pt x="2825750" y="323850"/>
                    </a:cubicBezTo>
                    <a:cubicBezTo>
                      <a:pt x="2844800" y="331470"/>
                      <a:pt x="2853690" y="341630"/>
                      <a:pt x="2857500" y="351790"/>
                    </a:cubicBezTo>
                    <a:cubicBezTo>
                      <a:pt x="2858770" y="359410"/>
                      <a:pt x="2856230" y="368300"/>
                      <a:pt x="2851150" y="373380"/>
                    </a:cubicBezTo>
                    <a:cubicBezTo>
                      <a:pt x="2846070" y="381000"/>
                      <a:pt x="2825750" y="387350"/>
                      <a:pt x="2825750" y="387350"/>
                    </a:cubicBezTo>
                  </a:path>
                </a:pathLst>
              </a:custGeom>
              <a:solidFill>
                <a:srgbClr val="029ED1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15" id="15"/>
            <p:cNvGrpSpPr/>
            <p:nvPr/>
          </p:nvGrpSpPr>
          <p:grpSpPr>
            <a:xfrm rot="0">
              <a:off x="2366010" y="0"/>
              <a:ext cx="4114800" cy="4114800"/>
              <a:chOff x="0" y="0"/>
              <a:chExt cx="812800" cy="81280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76200" y="-9525"/>
                <a:ext cx="660400" cy="7461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000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0" y="3346113"/>
              <a:ext cx="3479800" cy="2813050"/>
              <a:chOff x="0" y="0"/>
              <a:chExt cx="3479800" cy="2813050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50800" y="35560"/>
                <a:ext cx="3379470" cy="2727960"/>
              </a:xfrm>
              <a:custGeom>
                <a:avLst/>
                <a:gdLst/>
                <a:ahLst/>
                <a:cxnLst/>
                <a:rect r="r" b="b" t="t" l="l"/>
                <a:pathLst>
                  <a:path h="2727960" w="3379470">
                    <a:moveTo>
                      <a:pt x="0" y="394970"/>
                    </a:moveTo>
                    <a:cubicBezTo>
                      <a:pt x="120650" y="210820"/>
                      <a:pt x="138430" y="191770"/>
                      <a:pt x="170180" y="168910"/>
                    </a:cubicBezTo>
                    <a:cubicBezTo>
                      <a:pt x="213360" y="137160"/>
                      <a:pt x="276860" y="102870"/>
                      <a:pt x="331470" y="76200"/>
                    </a:cubicBezTo>
                    <a:cubicBezTo>
                      <a:pt x="383540" y="52070"/>
                      <a:pt x="427990" y="26670"/>
                      <a:pt x="491490" y="15240"/>
                    </a:cubicBezTo>
                    <a:cubicBezTo>
                      <a:pt x="576580" y="0"/>
                      <a:pt x="698500" y="5080"/>
                      <a:pt x="802640" y="17780"/>
                    </a:cubicBezTo>
                    <a:cubicBezTo>
                      <a:pt x="908050" y="30480"/>
                      <a:pt x="1018540" y="57150"/>
                      <a:pt x="1120140" y="92710"/>
                    </a:cubicBezTo>
                    <a:cubicBezTo>
                      <a:pt x="1221740" y="128270"/>
                      <a:pt x="1319530" y="176530"/>
                      <a:pt x="1412240" y="229870"/>
                    </a:cubicBezTo>
                    <a:cubicBezTo>
                      <a:pt x="1507490" y="285750"/>
                      <a:pt x="1598930" y="351790"/>
                      <a:pt x="1686560" y="422910"/>
                    </a:cubicBezTo>
                    <a:cubicBezTo>
                      <a:pt x="1774190" y="494030"/>
                      <a:pt x="1851660" y="575310"/>
                      <a:pt x="1935480" y="660400"/>
                    </a:cubicBezTo>
                    <a:cubicBezTo>
                      <a:pt x="2028190" y="753110"/>
                      <a:pt x="2117090" y="847090"/>
                      <a:pt x="2217420" y="958850"/>
                    </a:cubicBezTo>
                    <a:cubicBezTo>
                      <a:pt x="2339340" y="1093470"/>
                      <a:pt x="2486660" y="1258570"/>
                      <a:pt x="2609850" y="1414780"/>
                    </a:cubicBezTo>
                    <a:cubicBezTo>
                      <a:pt x="2731770" y="1569720"/>
                      <a:pt x="2849880" y="1736090"/>
                      <a:pt x="2954020" y="1894840"/>
                    </a:cubicBezTo>
                    <a:cubicBezTo>
                      <a:pt x="3053080" y="2044700"/>
                      <a:pt x="3148330" y="2199640"/>
                      <a:pt x="3221990" y="2340610"/>
                    </a:cubicBezTo>
                    <a:cubicBezTo>
                      <a:pt x="3284220" y="2461260"/>
                      <a:pt x="3378200" y="2625090"/>
                      <a:pt x="3376930" y="2683510"/>
                    </a:cubicBezTo>
                    <a:cubicBezTo>
                      <a:pt x="3375660" y="2703830"/>
                      <a:pt x="3365500" y="2721610"/>
                      <a:pt x="3355340" y="2724150"/>
                    </a:cubicBezTo>
                    <a:cubicBezTo>
                      <a:pt x="3345180" y="2727960"/>
                      <a:pt x="3319780" y="2711450"/>
                      <a:pt x="3315970" y="2701290"/>
                    </a:cubicBezTo>
                    <a:cubicBezTo>
                      <a:pt x="3312160" y="2693670"/>
                      <a:pt x="3317240" y="2679700"/>
                      <a:pt x="3323590" y="2673350"/>
                    </a:cubicBezTo>
                    <a:cubicBezTo>
                      <a:pt x="3329940" y="2667000"/>
                      <a:pt x="3342640" y="2661920"/>
                      <a:pt x="3351530" y="2663190"/>
                    </a:cubicBezTo>
                    <a:cubicBezTo>
                      <a:pt x="3360420" y="2664460"/>
                      <a:pt x="3371850" y="2672080"/>
                      <a:pt x="3375660" y="2680970"/>
                    </a:cubicBezTo>
                    <a:cubicBezTo>
                      <a:pt x="3379470" y="2688590"/>
                      <a:pt x="3378200" y="2702560"/>
                      <a:pt x="3374390" y="2710180"/>
                    </a:cubicBezTo>
                    <a:cubicBezTo>
                      <a:pt x="3370580" y="2717800"/>
                      <a:pt x="3357880" y="2725420"/>
                      <a:pt x="3348990" y="2725420"/>
                    </a:cubicBezTo>
                    <a:cubicBezTo>
                      <a:pt x="3340100" y="2726690"/>
                      <a:pt x="3332480" y="2724150"/>
                      <a:pt x="3322320" y="2713990"/>
                    </a:cubicBezTo>
                    <a:cubicBezTo>
                      <a:pt x="3285490" y="2678430"/>
                      <a:pt x="3221990" y="2479040"/>
                      <a:pt x="3167380" y="2373630"/>
                    </a:cubicBezTo>
                    <a:cubicBezTo>
                      <a:pt x="3117850" y="2278380"/>
                      <a:pt x="3058160" y="2186940"/>
                      <a:pt x="3009900" y="2106930"/>
                    </a:cubicBezTo>
                    <a:cubicBezTo>
                      <a:pt x="2970530" y="2042160"/>
                      <a:pt x="2950210" y="2002790"/>
                      <a:pt x="2901950" y="1930400"/>
                    </a:cubicBezTo>
                    <a:cubicBezTo>
                      <a:pt x="2821940" y="1809750"/>
                      <a:pt x="2682240" y="1610360"/>
                      <a:pt x="2561590" y="1455420"/>
                    </a:cubicBezTo>
                    <a:cubicBezTo>
                      <a:pt x="2439670" y="1300480"/>
                      <a:pt x="2292350" y="1136650"/>
                      <a:pt x="2171700" y="1002030"/>
                    </a:cubicBezTo>
                    <a:cubicBezTo>
                      <a:pt x="2072640" y="891540"/>
                      <a:pt x="1983740" y="797560"/>
                      <a:pt x="1892300" y="706120"/>
                    </a:cubicBezTo>
                    <a:cubicBezTo>
                      <a:pt x="1809750" y="622300"/>
                      <a:pt x="1734820" y="544830"/>
                      <a:pt x="1649730" y="473710"/>
                    </a:cubicBezTo>
                    <a:cubicBezTo>
                      <a:pt x="1565910" y="405130"/>
                      <a:pt x="1477010" y="341630"/>
                      <a:pt x="1385570" y="287020"/>
                    </a:cubicBezTo>
                    <a:cubicBezTo>
                      <a:pt x="1295400" y="234950"/>
                      <a:pt x="1202690" y="189230"/>
                      <a:pt x="1104900" y="154940"/>
                    </a:cubicBezTo>
                    <a:cubicBezTo>
                      <a:pt x="1007110" y="120650"/>
                      <a:pt x="901700" y="93980"/>
                      <a:pt x="801370" y="81280"/>
                    </a:cubicBezTo>
                    <a:cubicBezTo>
                      <a:pt x="704850" y="68580"/>
                      <a:pt x="591820" y="60960"/>
                      <a:pt x="511810" y="74930"/>
                    </a:cubicBezTo>
                    <a:cubicBezTo>
                      <a:pt x="453390" y="85090"/>
                      <a:pt x="411480" y="109220"/>
                      <a:pt x="363220" y="132080"/>
                    </a:cubicBezTo>
                    <a:cubicBezTo>
                      <a:pt x="312420" y="154940"/>
                      <a:pt x="252730" y="186690"/>
                      <a:pt x="214630" y="214630"/>
                    </a:cubicBezTo>
                    <a:cubicBezTo>
                      <a:pt x="185420" y="236220"/>
                      <a:pt x="170180" y="250190"/>
                      <a:pt x="147320" y="278130"/>
                    </a:cubicBezTo>
                    <a:cubicBezTo>
                      <a:pt x="114300" y="317500"/>
                      <a:pt x="76200" y="419100"/>
                      <a:pt x="46990" y="435610"/>
                    </a:cubicBezTo>
                    <a:cubicBezTo>
                      <a:pt x="34290" y="441960"/>
                      <a:pt x="17780" y="441960"/>
                      <a:pt x="10160" y="435610"/>
                    </a:cubicBezTo>
                    <a:cubicBezTo>
                      <a:pt x="2540" y="429260"/>
                      <a:pt x="0" y="394970"/>
                      <a:pt x="0" y="394970"/>
                    </a:cubicBezTo>
                  </a:path>
                </a:pathLst>
              </a:custGeom>
              <a:solidFill>
                <a:srgbClr val="029ED1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20" id="20"/>
            <p:cNvGrpSpPr/>
            <p:nvPr/>
          </p:nvGrpSpPr>
          <p:grpSpPr>
            <a:xfrm rot="0">
              <a:off x="730250" y="2901613"/>
              <a:ext cx="1845310" cy="1055370"/>
              <a:chOff x="0" y="0"/>
              <a:chExt cx="1845310" cy="1055370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49530" y="41910"/>
                <a:ext cx="1746250" cy="963930"/>
              </a:xfrm>
              <a:custGeom>
                <a:avLst/>
                <a:gdLst/>
                <a:ahLst/>
                <a:cxnLst/>
                <a:rect r="r" b="b" t="t" l="l"/>
                <a:pathLst>
                  <a:path h="963930" w="1746250">
                    <a:moveTo>
                      <a:pt x="882650" y="750570"/>
                    </a:moveTo>
                    <a:cubicBezTo>
                      <a:pt x="1286510" y="881380"/>
                      <a:pt x="1332230" y="890270"/>
                      <a:pt x="1376680" y="894080"/>
                    </a:cubicBezTo>
                    <a:cubicBezTo>
                      <a:pt x="1414780" y="897890"/>
                      <a:pt x="1456690" y="904240"/>
                      <a:pt x="1478280" y="892810"/>
                    </a:cubicBezTo>
                    <a:cubicBezTo>
                      <a:pt x="1493520" y="885190"/>
                      <a:pt x="1502410" y="867410"/>
                      <a:pt x="1506220" y="852170"/>
                    </a:cubicBezTo>
                    <a:cubicBezTo>
                      <a:pt x="1511300" y="835660"/>
                      <a:pt x="1510030" y="815340"/>
                      <a:pt x="1503680" y="797560"/>
                    </a:cubicBezTo>
                    <a:cubicBezTo>
                      <a:pt x="1496060" y="775970"/>
                      <a:pt x="1480820" y="754380"/>
                      <a:pt x="1461770" y="735330"/>
                    </a:cubicBezTo>
                    <a:cubicBezTo>
                      <a:pt x="1437640" y="712470"/>
                      <a:pt x="1383030" y="695960"/>
                      <a:pt x="1369060" y="676910"/>
                    </a:cubicBezTo>
                    <a:cubicBezTo>
                      <a:pt x="1361440" y="668020"/>
                      <a:pt x="1358900" y="657860"/>
                      <a:pt x="1360170" y="648970"/>
                    </a:cubicBezTo>
                    <a:cubicBezTo>
                      <a:pt x="1361440" y="640080"/>
                      <a:pt x="1369060" y="629920"/>
                      <a:pt x="1379220" y="626110"/>
                    </a:cubicBezTo>
                    <a:cubicBezTo>
                      <a:pt x="1391920" y="621030"/>
                      <a:pt x="1413510" y="631190"/>
                      <a:pt x="1432560" y="627380"/>
                    </a:cubicBezTo>
                    <a:cubicBezTo>
                      <a:pt x="1456690" y="623570"/>
                      <a:pt x="1484630" y="609600"/>
                      <a:pt x="1508760" y="594360"/>
                    </a:cubicBezTo>
                    <a:cubicBezTo>
                      <a:pt x="1532890" y="580390"/>
                      <a:pt x="1554480" y="562610"/>
                      <a:pt x="1576070" y="539750"/>
                    </a:cubicBezTo>
                    <a:cubicBezTo>
                      <a:pt x="1604010" y="509270"/>
                      <a:pt x="1638300" y="455930"/>
                      <a:pt x="1656080" y="425450"/>
                    </a:cubicBezTo>
                    <a:cubicBezTo>
                      <a:pt x="1666240" y="406400"/>
                      <a:pt x="1675130" y="394970"/>
                      <a:pt x="1677670" y="378460"/>
                    </a:cubicBezTo>
                    <a:cubicBezTo>
                      <a:pt x="1681480" y="358140"/>
                      <a:pt x="1677670" y="328930"/>
                      <a:pt x="1672590" y="312420"/>
                    </a:cubicBezTo>
                    <a:cubicBezTo>
                      <a:pt x="1668780" y="299720"/>
                      <a:pt x="1666240" y="293370"/>
                      <a:pt x="1657350" y="284480"/>
                    </a:cubicBezTo>
                    <a:cubicBezTo>
                      <a:pt x="1642110" y="267970"/>
                      <a:pt x="1615440" y="250190"/>
                      <a:pt x="1581150" y="232410"/>
                    </a:cubicBezTo>
                    <a:cubicBezTo>
                      <a:pt x="1524000" y="200660"/>
                      <a:pt x="1407160" y="151130"/>
                      <a:pt x="1339850" y="127000"/>
                    </a:cubicBezTo>
                    <a:cubicBezTo>
                      <a:pt x="1294130" y="111760"/>
                      <a:pt x="1272540" y="104140"/>
                      <a:pt x="1220470" y="95250"/>
                    </a:cubicBezTo>
                    <a:cubicBezTo>
                      <a:pt x="1129030" y="81280"/>
                      <a:pt x="935990" y="63500"/>
                      <a:pt x="839470" y="72390"/>
                    </a:cubicBezTo>
                    <a:cubicBezTo>
                      <a:pt x="779780" y="77470"/>
                      <a:pt x="723900" y="95250"/>
                      <a:pt x="693420" y="107950"/>
                    </a:cubicBezTo>
                    <a:cubicBezTo>
                      <a:pt x="679450" y="113030"/>
                      <a:pt x="674370" y="116840"/>
                      <a:pt x="664210" y="125730"/>
                    </a:cubicBezTo>
                    <a:cubicBezTo>
                      <a:pt x="647700" y="142240"/>
                      <a:pt x="642620" y="187960"/>
                      <a:pt x="610870" y="204470"/>
                    </a:cubicBezTo>
                    <a:cubicBezTo>
                      <a:pt x="561340" y="233680"/>
                      <a:pt x="431800" y="205740"/>
                      <a:pt x="353060" y="219710"/>
                    </a:cubicBezTo>
                    <a:cubicBezTo>
                      <a:pt x="284480" y="232410"/>
                      <a:pt x="213360" y="252730"/>
                      <a:pt x="163830" y="279400"/>
                    </a:cubicBezTo>
                    <a:cubicBezTo>
                      <a:pt x="124460" y="302260"/>
                      <a:pt x="86360" y="326390"/>
                      <a:pt x="69850" y="359410"/>
                    </a:cubicBezTo>
                    <a:cubicBezTo>
                      <a:pt x="53340" y="392430"/>
                      <a:pt x="77470" y="463550"/>
                      <a:pt x="62230" y="481330"/>
                    </a:cubicBezTo>
                    <a:cubicBezTo>
                      <a:pt x="53340" y="491490"/>
                      <a:pt x="33020" y="494030"/>
                      <a:pt x="24130" y="490220"/>
                    </a:cubicBezTo>
                    <a:cubicBezTo>
                      <a:pt x="15240" y="483870"/>
                      <a:pt x="6350" y="455930"/>
                      <a:pt x="8890" y="445770"/>
                    </a:cubicBezTo>
                    <a:cubicBezTo>
                      <a:pt x="12700" y="438150"/>
                      <a:pt x="25400" y="429260"/>
                      <a:pt x="34290" y="429260"/>
                    </a:cubicBezTo>
                    <a:cubicBezTo>
                      <a:pt x="44450" y="429260"/>
                      <a:pt x="62230" y="439420"/>
                      <a:pt x="67310" y="448310"/>
                    </a:cubicBezTo>
                    <a:cubicBezTo>
                      <a:pt x="71120" y="457200"/>
                      <a:pt x="68580" y="471170"/>
                      <a:pt x="63500" y="478790"/>
                    </a:cubicBezTo>
                    <a:cubicBezTo>
                      <a:pt x="59690" y="485140"/>
                      <a:pt x="45720" y="491490"/>
                      <a:pt x="38100" y="492760"/>
                    </a:cubicBezTo>
                    <a:cubicBezTo>
                      <a:pt x="30480" y="492760"/>
                      <a:pt x="24130" y="492760"/>
                      <a:pt x="19050" y="486410"/>
                    </a:cubicBezTo>
                    <a:cubicBezTo>
                      <a:pt x="6350" y="472440"/>
                      <a:pt x="0" y="406400"/>
                      <a:pt x="1270" y="379730"/>
                    </a:cubicBezTo>
                    <a:cubicBezTo>
                      <a:pt x="1270" y="363220"/>
                      <a:pt x="2540" y="354330"/>
                      <a:pt x="10160" y="340360"/>
                    </a:cubicBezTo>
                    <a:cubicBezTo>
                      <a:pt x="19050" y="321310"/>
                      <a:pt x="39370" y="297180"/>
                      <a:pt x="59690" y="278130"/>
                    </a:cubicBezTo>
                    <a:cubicBezTo>
                      <a:pt x="81280" y="257810"/>
                      <a:pt x="104140" y="240030"/>
                      <a:pt x="135890" y="223520"/>
                    </a:cubicBezTo>
                    <a:cubicBezTo>
                      <a:pt x="175260" y="201930"/>
                      <a:pt x="234950" y="180340"/>
                      <a:pt x="283210" y="167640"/>
                    </a:cubicBezTo>
                    <a:cubicBezTo>
                      <a:pt x="326390" y="157480"/>
                      <a:pt x="365760" y="152400"/>
                      <a:pt x="410210" y="148590"/>
                    </a:cubicBezTo>
                    <a:cubicBezTo>
                      <a:pt x="462280" y="146050"/>
                      <a:pt x="538480" y="170180"/>
                      <a:pt x="574040" y="151130"/>
                    </a:cubicBezTo>
                    <a:cubicBezTo>
                      <a:pt x="600710" y="137160"/>
                      <a:pt x="604520" y="96520"/>
                      <a:pt x="622300" y="78740"/>
                    </a:cubicBezTo>
                    <a:cubicBezTo>
                      <a:pt x="636270" y="64770"/>
                      <a:pt x="648970" y="57150"/>
                      <a:pt x="670560" y="48260"/>
                    </a:cubicBezTo>
                    <a:cubicBezTo>
                      <a:pt x="709930" y="31750"/>
                      <a:pt x="770890" y="13970"/>
                      <a:pt x="839470" y="8890"/>
                    </a:cubicBezTo>
                    <a:cubicBezTo>
                      <a:pt x="943610" y="0"/>
                      <a:pt x="1116330" y="11430"/>
                      <a:pt x="1236980" y="34290"/>
                    </a:cubicBezTo>
                    <a:cubicBezTo>
                      <a:pt x="1341120" y="54610"/>
                      <a:pt x="1437640" y="88900"/>
                      <a:pt x="1521460" y="129540"/>
                    </a:cubicBezTo>
                    <a:cubicBezTo>
                      <a:pt x="1593850" y="163830"/>
                      <a:pt x="1676400" y="207010"/>
                      <a:pt x="1711960" y="252730"/>
                    </a:cubicBezTo>
                    <a:cubicBezTo>
                      <a:pt x="1736090" y="283210"/>
                      <a:pt x="1742440" y="322580"/>
                      <a:pt x="1743710" y="350520"/>
                    </a:cubicBezTo>
                    <a:cubicBezTo>
                      <a:pt x="1746250" y="370840"/>
                      <a:pt x="1742440" y="383540"/>
                      <a:pt x="1736090" y="403860"/>
                    </a:cubicBezTo>
                    <a:cubicBezTo>
                      <a:pt x="1724660" y="436880"/>
                      <a:pt x="1700530" y="486410"/>
                      <a:pt x="1671320" y="524510"/>
                    </a:cubicBezTo>
                    <a:cubicBezTo>
                      <a:pt x="1637030" y="568960"/>
                      <a:pt x="1583690" y="622300"/>
                      <a:pt x="1539240" y="650240"/>
                    </a:cubicBezTo>
                    <a:cubicBezTo>
                      <a:pt x="1503680" y="673100"/>
                      <a:pt x="1460500" y="688340"/>
                      <a:pt x="1430020" y="690880"/>
                    </a:cubicBezTo>
                    <a:cubicBezTo>
                      <a:pt x="1408430" y="693420"/>
                      <a:pt x="1385570" y="692150"/>
                      <a:pt x="1375410" y="681990"/>
                    </a:cubicBezTo>
                    <a:cubicBezTo>
                      <a:pt x="1365250" y="674370"/>
                      <a:pt x="1358900" y="651510"/>
                      <a:pt x="1362710" y="641350"/>
                    </a:cubicBezTo>
                    <a:cubicBezTo>
                      <a:pt x="1366520" y="632460"/>
                      <a:pt x="1381760" y="624840"/>
                      <a:pt x="1394460" y="623570"/>
                    </a:cubicBezTo>
                    <a:cubicBezTo>
                      <a:pt x="1407160" y="622300"/>
                      <a:pt x="1426210" y="635000"/>
                      <a:pt x="1441450" y="642620"/>
                    </a:cubicBezTo>
                    <a:cubicBezTo>
                      <a:pt x="1455420" y="650240"/>
                      <a:pt x="1470660" y="656590"/>
                      <a:pt x="1484630" y="669290"/>
                    </a:cubicBezTo>
                    <a:cubicBezTo>
                      <a:pt x="1502410" y="684530"/>
                      <a:pt x="1522730" y="707390"/>
                      <a:pt x="1536700" y="731520"/>
                    </a:cubicBezTo>
                    <a:cubicBezTo>
                      <a:pt x="1553210" y="758190"/>
                      <a:pt x="1568450" y="800100"/>
                      <a:pt x="1572260" y="828040"/>
                    </a:cubicBezTo>
                    <a:cubicBezTo>
                      <a:pt x="1573530" y="847090"/>
                      <a:pt x="1570990" y="861060"/>
                      <a:pt x="1564640" y="877570"/>
                    </a:cubicBezTo>
                    <a:cubicBezTo>
                      <a:pt x="1557020" y="897890"/>
                      <a:pt x="1544320" y="923290"/>
                      <a:pt x="1524000" y="937260"/>
                    </a:cubicBezTo>
                    <a:cubicBezTo>
                      <a:pt x="1499870" y="953770"/>
                      <a:pt x="1465580" y="961390"/>
                      <a:pt x="1422400" y="961390"/>
                    </a:cubicBezTo>
                    <a:cubicBezTo>
                      <a:pt x="1348740" y="963930"/>
                      <a:pt x="1217930" y="929640"/>
                      <a:pt x="1121410" y="902970"/>
                    </a:cubicBezTo>
                    <a:cubicBezTo>
                      <a:pt x="1028700" y="877570"/>
                      <a:pt x="883920" y="840740"/>
                      <a:pt x="852170" y="806450"/>
                    </a:cubicBezTo>
                    <a:cubicBezTo>
                      <a:pt x="840740" y="793750"/>
                      <a:pt x="838200" y="774700"/>
                      <a:pt x="843280" y="765810"/>
                    </a:cubicBezTo>
                    <a:cubicBezTo>
                      <a:pt x="848360" y="756920"/>
                      <a:pt x="882650" y="750570"/>
                      <a:pt x="882650" y="750570"/>
                    </a:cubicBezTo>
                  </a:path>
                </a:pathLst>
              </a:custGeom>
              <a:solidFill>
                <a:srgbClr val="029ED1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22" id="22"/>
            <p:cNvGrpSpPr/>
            <p:nvPr/>
          </p:nvGrpSpPr>
          <p:grpSpPr>
            <a:xfrm rot="0">
              <a:off x="1478280" y="3615353"/>
              <a:ext cx="269240" cy="191770"/>
              <a:chOff x="0" y="0"/>
              <a:chExt cx="269240" cy="191770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49530" y="43180"/>
                <a:ext cx="171450" cy="96520"/>
              </a:xfrm>
              <a:custGeom>
                <a:avLst/>
                <a:gdLst/>
                <a:ahLst/>
                <a:cxnLst/>
                <a:rect r="r" b="b" t="t" l="l"/>
                <a:pathLst>
                  <a:path h="96520" w="171450">
                    <a:moveTo>
                      <a:pt x="127000" y="96520"/>
                    </a:moveTo>
                    <a:cubicBezTo>
                      <a:pt x="3810" y="54610"/>
                      <a:pt x="0" y="36830"/>
                      <a:pt x="3810" y="27940"/>
                    </a:cubicBezTo>
                    <a:cubicBezTo>
                      <a:pt x="7620" y="17780"/>
                      <a:pt x="26670" y="7620"/>
                      <a:pt x="36830" y="7620"/>
                    </a:cubicBezTo>
                    <a:cubicBezTo>
                      <a:pt x="45720" y="7620"/>
                      <a:pt x="57150" y="16510"/>
                      <a:pt x="60960" y="24130"/>
                    </a:cubicBezTo>
                    <a:cubicBezTo>
                      <a:pt x="64770" y="34290"/>
                      <a:pt x="60960" y="54610"/>
                      <a:pt x="54610" y="62230"/>
                    </a:cubicBezTo>
                    <a:cubicBezTo>
                      <a:pt x="48260" y="68580"/>
                      <a:pt x="34290" y="72390"/>
                      <a:pt x="25400" y="69850"/>
                    </a:cubicBezTo>
                    <a:cubicBezTo>
                      <a:pt x="16510" y="67310"/>
                      <a:pt x="1270" y="50800"/>
                      <a:pt x="1270" y="40640"/>
                    </a:cubicBezTo>
                    <a:cubicBezTo>
                      <a:pt x="1270" y="30480"/>
                      <a:pt x="10160" y="13970"/>
                      <a:pt x="22860" y="8890"/>
                    </a:cubicBezTo>
                    <a:cubicBezTo>
                      <a:pt x="46990" y="0"/>
                      <a:pt x="129540" y="26670"/>
                      <a:pt x="151130" y="39370"/>
                    </a:cubicBezTo>
                    <a:cubicBezTo>
                      <a:pt x="160020" y="43180"/>
                      <a:pt x="165100" y="46990"/>
                      <a:pt x="167640" y="54610"/>
                    </a:cubicBezTo>
                    <a:cubicBezTo>
                      <a:pt x="170180" y="62230"/>
                      <a:pt x="171450" y="76200"/>
                      <a:pt x="166370" y="83820"/>
                    </a:cubicBezTo>
                    <a:cubicBezTo>
                      <a:pt x="160020" y="92710"/>
                      <a:pt x="125730" y="96520"/>
                      <a:pt x="125730" y="96520"/>
                    </a:cubicBezTo>
                  </a:path>
                </a:pathLst>
              </a:custGeom>
              <a:solidFill>
                <a:srgbClr val="029ED1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24" id="24"/>
            <p:cNvGrpSpPr/>
            <p:nvPr/>
          </p:nvGrpSpPr>
          <p:grpSpPr>
            <a:xfrm rot="0">
              <a:off x="4020820" y="2104053"/>
              <a:ext cx="1313180" cy="1230630"/>
              <a:chOff x="0" y="0"/>
              <a:chExt cx="1313180" cy="1230630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49530" y="48260"/>
                <a:ext cx="1215390" cy="1130300"/>
              </a:xfrm>
              <a:custGeom>
                <a:avLst/>
                <a:gdLst/>
                <a:ahLst/>
                <a:cxnLst/>
                <a:rect r="r" b="b" t="t" l="l"/>
                <a:pathLst>
                  <a:path h="1130300" w="1215390">
                    <a:moveTo>
                      <a:pt x="344170" y="1130300"/>
                    </a:moveTo>
                    <a:cubicBezTo>
                      <a:pt x="207010" y="1121410"/>
                      <a:pt x="184150" y="1113790"/>
                      <a:pt x="158750" y="1099820"/>
                    </a:cubicBezTo>
                    <a:cubicBezTo>
                      <a:pt x="129540" y="1084580"/>
                      <a:pt x="95250" y="1059180"/>
                      <a:pt x="73660" y="1033780"/>
                    </a:cubicBezTo>
                    <a:cubicBezTo>
                      <a:pt x="54610" y="1012190"/>
                      <a:pt x="44450" y="990600"/>
                      <a:pt x="33020" y="962660"/>
                    </a:cubicBezTo>
                    <a:cubicBezTo>
                      <a:pt x="20320" y="928370"/>
                      <a:pt x="10160" y="877570"/>
                      <a:pt x="5080" y="839470"/>
                    </a:cubicBezTo>
                    <a:cubicBezTo>
                      <a:pt x="1270" y="805180"/>
                      <a:pt x="0" y="774700"/>
                      <a:pt x="1270" y="742950"/>
                    </a:cubicBezTo>
                    <a:cubicBezTo>
                      <a:pt x="2540" y="712470"/>
                      <a:pt x="5080" y="683260"/>
                      <a:pt x="12700" y="654050"/>
                    </a:cubicBezTo>
                    <a:cubicBezTo>
                      <a:pt x="19050" y="624840"/>
                      <a:pt x="27940" y="600710"/>
                      <a:pt x="44450" y="567690"/>
                    </a:cubicBezTo>
                    <a:cubicBezTo>
                      <a:pt x="69850" y="516890"/>
                      <a:pt x="118110" y="433070"/>
                      <a:pt x="160020" y="382270"/>
                    </a:cubicBezTo>
                    <a:cubicBezTo>
                      <a:pt x="194310" y="337820"/>
                      <a:pt x="229870" y="307340"/>
                      <a:pt x="267970" y="273050"/>
                    </a:cubicBezTo>
                    <a:cubicBezTo>
                      <a:pt x="308610" y="238760"/>
                      <a:pt x="344170" y="209550"/>
                      <a:pt x="394970" y="176530"/>
                    </a:cubicBezTo>
                    <a:cubicBezTo>
                      <a:pt x="462280" y="133350"/>
                      <a:pt x="576580" y="72390"/>
                      <a:pt x="645160" y="44450"/>
                    </a:cubicBezTo>
                    <a:cubicBezTo>
                      <a:pt x="688340" y="26670"/>
                      <a:pt x="718820" y="17780"/>
                      <a:pt x="755650" y="11430"/>
                    </a:cubicBezTo>
                    <a:cubicBezTo>
                      <a:pt x="792480" y="3810"/>
                      <a:pt x="825500" y="0"/>
                      <a:pt x="867410" y="2540"/>
                    </a:cubicBezTo>
                    <a:cubicBezTo>
                      <a:pt x="922020" y="5080"/>
                      <a:pt x="1007110" y="17780"/>
                      <a:pt x="1052830" y="35560"/>
                    </a:cubicBezTo>
                    <a:cubicBezTo>
                      <a:pt x="1083310" y="48260"/>
                      <a:pt x="1101090" y="60960"/>
                      <a:pt x="1121410" y="80010"/>
                    </a:cubicBezTo>
                    <a:cubicBezTo>
                      <a:pt x="1144270" y="104140"/>
                      <a:pt x="1165860" y="138430"/>
                      <a:pt x="1181100" y="170180"/>
                    </a:cubicBezTo>
                    <a:cubicBezTo>
                      <a:pt x="1196340" y="201930"/>
                      <a:pt x="1206500" y="240030"/>
                      <a:pt x="1211580" y="270510"/>
                    </a:cubicBezTo>
                    <a:cubicBezTo>
                      <a:pt x="1215390" y="293370"/>
                      <a:pt x="1214120" y="309880"/>
                      <a:pt x="1212850" y="334010"/>
                    </a:cubicBezTo>
                    <a:cubicBezTo>
                      <a:pt x="1211580" y="364490"/>
                      <a:pt x="1207770" y="403860"/>
                      <a:pt x="1198880" y="440690"/>
                    </a:cubicBezTo>
                    <a:cubicBezTo>
                      <a:pt x="1188720" y="481330"/>
                      <a:pt x="1172210" y="528320"/>
                      <a:pt x="1151890" y="568960"/>
                    </a:cubicBezTo>
                    <a:cubicBezTo>
                      <a:pt x="1129030" y="613410"/>
                      <a:pt x="1102360" y="654050"/>
                      <a:pt x="1068070" y="695960"/>
                    </a:cubicBezTo>
                    <a:cubicBezTo>
                      <a:pt x="1026160" y="745490"/>
                      <a:pt x="969010" y="796290"/>
                      <a:pt x="915670" y="844550"/>
                    </a:cubicBezTo>
                    <a:cubicBezTo>
                      <a:pt x="859790" y="895350"/>
                      <a:pt x="793750" y="949960"/>
                      <a:pt x="736600" y="990600"/>
                    </a:cubicBezTo>
                    <a:cubicBezTo>
                      <a:pt x="688340" y="1024890"/>
                      <a:pt x="629920" y="1073150"/>
                      <a:pt x="595630" y="1075690"/>
                    </a:cubicBezTo>
                    <a:cubicBezTo>
                      <a:pt x="577850" y="1075690"/>
                      <a:pt x="558800" y="1065530"/>
                      <a:pt x="553720" y="1055370"/>
                    </a:cubicBezTo>
                    <a:cubicBezTo>
                      <a:pt x="549910" y="1046480"/>
                      <a:pt x="558800" y="1026160"/>
                      <a:pt x="566420" y="1019810"/>
                    </a:cubicBezTo>
                    <a:cubicBezTo>
                      <a:pt x="572770" y="1013460"/>
                      <a:pt x="588010" y="1013460"/>
                      <a:pt x="595630" y="1016000"/>
                    </a:cubicBezTo>
                    <a:cubicBezTo>
                      <a:pt x="604520" y="1019810"/>
                      <a:pt x="613410" y="1029970"/>
                      <a:pt x="614680" y="1038860"/>
                    </a:cubicBezTo>
                    <a:cubicBezTo>
                      <a:pt x="617220" y="1047750"/>
                      <a:pt x="613410" y="1061720"/>
                      <a:pt x="607060" y="1068070"/>
                    </a:cubicBezTo>
                    <a:cubicBezTo>
                      <a:pt x="599440" y="1074420"/>
                      <a:pt x="579120" y="1078230"/>
                      <a:pt x="568960" y="1073150"/>
                    </a:cubicBezTo>
                    <a:cubicBezTo>
                      <a:pt x="561340" y="1070610"/>
                      <a:pt x="553720" y="1057910"/>
                      <a:pt x="552450" y="1049020"/>
                    </a:cubicBezTo>
                    <a:cubicBezTo>
                      <a:pt x="551180" y="1040130"/>
                      <a:pt x="554990" y="1032510"/>
                      <a:pt x="563880" y="1021080"/>
                    </a:cubicBezTo>
                    <a:cubicBezTo>
                      <a:pt x="589280" y="990600"/>
                      <a:pt x="706120" y="935990"/>
                      <a:pt x="770890" y="885190"/>
                    </a:cubicBezTo>
                    <a:cubicBezTo>
                      <a:pt x="836930" y="835660"/>
                      <a:pt x="909320" y="769620"/>
                      <a:pt x="958850" y="720090"/>
                    </a:cubicBezTo>
                    <a:cubicBezTo>
                      <a:pt x="994410" y="684530"/>
                      <a:pt x="1017270" y="660400"/>
                      <a:pt x="1043940" y="622300"/>
                    </a:cubicBezTo>
                    <a:cubicBezTo>
                      <a:pt x="1074420" y="577850"/>
                      <a:pt x="1108710" y="523240"/>
                      <a:pt x="1125220" y="468630"/>
                    </a:cubicBezTo>
                    <a:cubicBezTo>
                      <a:pt x="1144270" y="411480"/>
                      <a:pt x="1153160" y="332740"/>
                      <a:pt x="1149350" y="283210"/>
                    </a:cubicBezTo>
                    <a:cubicBezTo>
                      <a:pt x="1146810" y="250190"/>
                      <a:pt x="1136650" y="226060"/>
                      <a:pt x="1125220" y="199390"/>
                    </a:cubicBezTo>
                    <a:cubicBezTo>
                      <a:pt x="1113790" y="175260"/>
                      <a:pt x="1099820" y="148590"/>
                      <a:pt x="1083310" y="130810"/>
                    </a:cubicBezTo>
                    <a:cubicBezTo>
                      <a:pt x="1068070" y="114300"/>
                      <a:pt x="1052830" y="105410"/>
                      <a:pt x="1031240" y="95250"/>
                    </a:cubicBezTo>
                    <a:cubicBezTo>
                      <a:pt x="1000760" y="82550"/>
                      <a:pt x="961390" y="69850"/>
                      <a:pt x="918210" y="67310"/>
                    </a:cubicBezTo>
                    <a:cubicBezTo>
                      <a:pt x="861060" y="62230"/>
                      <a:pt x="777240" y="71120"/>
                      <a:pt x="721360" y="85090"/>
                    </a:cubicBezTo>
                    <a:cubicBezTo>
                      <a:pt x="676910" y="95250"/>
                      <a:pt x="646430" y="110490"/>
                      <a:pt x="604520" y="129540"/>
                    </a:cubicBezTo>
                    <a:cubicBezTo>
                      <a:pt x="551180" y="154940"/>
                      <a:pt x="487680" y="190500"/>
                      <a:pt x="431800" y="228600"/>
                    </a:cubicBezTo>
                    <a:cubicBezTo>
                      <a:pt x="373380" y="267970"/>
                      <a:pt x="311150" y="318770"/>
                      <a:pt x="264160" y="364490"/>
                    </a:cubicBezTo>
                    <a:cubicBezTo>
                      <a:pt x="226060" y="401320"/>
                      <a:pt x="196850" y="430530"/>
                      <a:pt x="167640" y="473710"/>
                    </a:cubicBezTo>
                    <a:cubicBezTo>
                      <a:pt x="134620" y="524510"/>
                      <a:pt x="93980" y="603250"/>
                      <a:pt x="78740" y="650240"/>
                    </a:cubicBezTo>
                    <a:cubicBezTo>
                      <a:pt x="69850" y="679450"/>
                      <a:pt x="68580" y="694690"/>
                      <a:pt x="67310" y="725170"/>
                    </a:cubicBezTo>
                    <a:cubicBezTo>
                      <a:pt x="66040" y="769620"/>
                      <a:pt x="67310" y="847090"/>
                      <a:pt x="80010" y="896620"/>
                    </a:cubicBezTo>
                    <a:cubicBezTo>
                      <a:pt x="90170" y="935990"/>
                      <a:pt x="102870" y="971550"/>
                      <a:pt x="127000" y="998220"/>
                    </a:cubicBezTo>
                    <a:cubicBezTo>
                      <a:pt x="153670" y="1027430"/>
                      <a:pt x="196850" y="1049020"/>
                      <a:pt x="234950" y="1061720"/>
                    </a:cubicBezTo>
                    <a:cubicBezTo>
                      <a:pt x="273050" y="1073150"/>
                      <a:pt x="337820" y="1055370"/>
                      <a:pt x="358140" y="1070610"/>
                    </a:cubicBezTo>
                    <a:cubicBezTo>
                      <a:pt x="370840" y="1079500"/>
                      <a:pt x="377190" y="1099820"/>
                      <a:pt x="373380" y="1109980"/>
                    </a:cubicBezTo>
                    <a:cubicBezTo>
                      <a:pt x="370840" y="1118870"/>
                      <a:pt x="344170" y="1130300"/>
                      <a:pt x="344170" y="1130300"/>
                    </a:cubicBezTo>
                  </a:path>
                </a:pathLst>
              </a:custGeom>
              <a:solidFill>
                <a:srgbClr val="FEE83F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26" id="26"/>
            <p:cNvGrpSpPr/>
            <p:nvPr/>
          </p:nvGrpSpPr>
          <p:grpSpPr>
            <a:xfrm rot="0">
              <a:off x="4258310" y="3094653"/>
              <a:ext cx="504190" cy="243840"/>
              <a:chOff x="0" y="0"/>
              <a:chExt cx="504190" cy="243840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49530" y="48260"/>
                <a:ext cx="406400" cy="147320"/>
              </a:xfrm>
              <a:custGeom>
                <a:avLst/>
                <a:gdLst/>
                <a:ahLst/>
                <a:cxnLst/>
                <a:rect r="r" b="b" t="t" l="l"/>
                <a:pathLst>
                  <a:path h="147320" w="406400">
                    <a:moveTo>
                      <a:pt x="386080" y="63500"/>
                    </a:moveTo>
                    <a:cubicBezTo>
                      <a:pt x="194310" y="129540"/>
                      <a:pt x="132080" y="139700"/>
                      <a:pt x="88900" y="140970"/>
                    </a:cubicBezTo>
                    <a:cubicBezTo>
                      <a:pt x="59690" y="143510"/>
                      <a:pt x="26670" y="147320"/>
                      <a:pt x="12700" y="138430"/>
                    </a:cubicBezTo>
                    <a:cubicBezTo>
                      <a:pt x="5080" y="132080"/>
                      <a:pt x="1270" y="119380"/>
                      <a:pt x="1270" y="110490"/>
                    </a:cubicBezTo>
                    <a:cubicBezTo>
                      <a:pt x="2540" y="101600"/>
                      <a:pt x="8890" y="88900"/>
                      <a:pt x="17780" y="85090"/>
                    </a:cubicBezTo>
                    <a:cubicBezTo>
                      <a:pt x="27940" y="81280"/>
                      <a:pt x="54610" y="90170"/>
                      <a:pt x="60960" y="99060"/>
                    </a:cubicBezTo>
                    <a:cubicBezTo>
                      <a:pt x="66040" y="105410"/>
                      <a:pt x="64770" y="120650"/>
                      <a:pt x="60960" y="128270"/>
                    </a:cubicBezTo>
                    <a:cubicBezTo>
                      <a:pt x="55880" y="135890"/>
                      <a:pt x="44450" y="144780"/>
                      <a:pt x="35560" y="144780"/>
                    </a:cubicBezTo>
                    <a:cubicBezTo>
                      <a:pt x="25400" y="144780"/>
                      <a:pt x="6350" y="133350"/>
                      <a:pt x="3810" y="124460"/>
                    </a:cubicBezTo>
                    <a:cubicBezTo>
                      <a:pt x="0" y="113030"/>
                      <a:pt x="8890" y="93980"/>
                      <a:pt x="24130" y="82550"/>
                    </a:cubicBezTo>
                    <a:cubicBezTo>
                      <a:pt x="55880" y="59690"/>
                      <a:pt x="168910" y="69850"/>
                      <a:pt x="229870" y="54610"/>
                    </a:cubicBezTo>
                    <a:cubicBezTo>
                      <a:pt x="281940" y="41910"/>
                      <a:pt x="337820" y="0"/>
                      <a:pt x="368300" y="2540"/>
                    </a:cubicBezTo>
                    <a:cubicBezTo>
                      <a:pt x="384810" y="5080"/>
                      <a:pt x="401320" y="15240"/>
                      <a:pt x="403860" y="25400"/>
                    </a:cubicBezTo>
                    <a:cubicBezTo>
                      <a:pt x="406400" y="35560"/>
                      <a:pt x="386080" y="63500"/>
                      <a:pt x="386080" y="63500"/>
                    </a:cubicBezTo>
                  </a:path>
                </a:pathLst>
              </a:custGeom>
              <a:solidFill>
                <a:srgbClr val="FEE83F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28" id="28"/>
            <p:cNvGrpSpPr/>
            <p:nvPr/>
          </p:nvGrpSpPr>
          <p:grpSpPr>
            <a:xfrm rot="0">
              <a:off x="4499610" y="3400723"/>
              <a:ext cx="309880" cy="819150"/>
              <a:chOff x="0" y="0"/>
              <a:chExt cx="309880" cy="81915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50800" y="50800"/>
                <a:ext cx="209550" cy="718820"/>
              </a:xfrm>
              <a:custGeom>
                <a:avLst/>
                <a:gdLst/>
                <a:ahLst/>
                <a:cxnLst/>
                <a:rect r="r" b="b" t="t" l="l"/>
                <a:pathLst>
                  <a:path h="718820" w="209550">
                    <a:moveTo>
                      <a:pt x="62230" y="25400"/>
                    </a:moveTo>
                    <a:cubicBezTo>
                      <a:pt x="203200" y="701040"/>
                      <a:pt x="191770" y="713740"/>
                      <a:pt x="181610" y="716280"/>
                    </a:cubicBezTo>
                    <a:cubicBezTo>
                      <a:pt x="171450" y="718820"/>
                      <a:pt x="152400" y="707390"/>
                      <a:pt x="147320" y="698500"/>
                    </a:cubicBezTo>
                    <a:cubicBezTo>
                      <a:pt x="143510" y="689610"/>
                      <a:pt x="144780" y="675640"/>
                      <a:pt x="149860" y="668020"/>
                    </a:cubicBezTo>
                    <a:cubicBezTo>
                      <a:pt x="154940" y="660400"/>
                      <a:pt x="166370" y="652780"/>
                      <a:pt x="175260" y="652780"/>
                    </a:cubicBezTo>
                    <a:cubicBezTo>
                      <a:pt x="185420" y="654050"/>
                      <a:pt x="204470" y="665480"/>
                      <a:pt x="207010" y="675640"/>
                    </a:cubicBezTo>
                    <a:cubicBezTo>
                      <a:pt x="209550" y="685800"/>
                      <a:pt x="195580" y="713740"/>
                      <a:pt x="185420" y="716280"/>
                    </a:cubicBezTo>
                    <a:cubicBezTo>
                      <a:pt x="173990" y="718820"/>
                      <a:pt x="158750" y="709930"/>
                      <a:pt x="146050" y="690880"/>
                    </a:cubicBezTo>
                    <a:cubicBezTo>
                      <a:pt x="96520" y="621030"/>
                      <a:pt x="1270" y="105410"/>
                      <a:pt x="0" y="38100"/>
                    </a:cubicBezTo>
                    <a:cubicBezTo>
                      <a:pt x="0" y="25400"/>
                      <a:pt x="0" y="21590"/>
                      <a:pt x="3810" y="15240"/>
                    </a:cubicBezTo>
                    <a:cubicBezTo>
                      <a:pt x="8890" y="8890"/>
                      <a:pt x="20320" y="0"/>
                      <a:pt x="29210" y="0"/>
                    </a:cubicBezTo>
                    <a:cubicBezTo>
                      <a:pt x="39370" y="0"/>
                      <a:pt x="62230" y="25400"/>
                      <a:pt x="62230" y="25400"/>
                    </a:cubicBezTo>
                  </a:path>
                </a:pathLst>
              </a:custGeom>
              <a:solidFill>
                <a:srgbClr val="FEE83F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30" id="30"/>
            <p:cNvGrpSpPr/>
            <p:nvPr/>
          </p:nvGrpSpPr>
          <p:grpSpPr>
            <a:xfrm rot="0">
              <a:off x="4001770" y="3418503"/>
              <a:ext cx="264160" cy="582930"/>
              <a:chOff x="0" y="0"/>
              <a:chExt cx="264160" cy="582930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44450" y="50800"/>
                <a:ext cx="170180" cy="483870"/>
              </a:xfrm>
              <a:custGeom>
                <a:avLst/>
                <a:gdLst/>
                <a:ahLst/>
                <a:cxnLst/>
                <a:rect r="r" b="b" t="t" l="l"/>
                <a:pathLst>
                  <a:path h="483870" w="170180">
                    <a:moveTo>
                      <a:pt x="167640" y="41910"/>
                    </a:moveTo>
                    <a:cubicBezTo>
                      <a:pt x="92710" y="304800"/>
                      <a:pt x="92710" y="429260"/>
                      <a:pt x="66040" y="462280"/>
                    </a:cubicBezTo>
                    <a:cubicBezTo>
                      <a:pt x="54610" y="476250"/>
                      <a:pt x="33020" y="483870"/>
                      <a:pt x="24130" y="480060"/>
                    </a:cubicBezTo>
                    <a:cubicBezTo>
                      <a:pt x="13970" y="476250"/>
                      <a:pt x="3810" y="447040"/>
                      <a:pt x="7620" y="436880"/>
                    </a:cubicBezTo>
                    <a:cubicBezTo>
                      <a:pt x="11430" y="427990"/>
                      <a:pt x="31750" y="419100"/>
                      <a:pt x="41910" y="420370"/>
                    </a:cubicBezTo>
                    <a:cubicBezTo>
                      <a:pt x="50800" y="420370"/>
                      <a:pt x="62230" y="430530"/>
                      <a:pt x="66040" y="438150"/>
                    </a:cubicBezTo>
                    <a:cubicBezTo>
                      <a:pt x="68580" y="447040"/>
                      <a:pt x="68580" y="461010"/>
                      <a:pt x="63500" y="468630"/>
                    </a:cubicBezTo>
                    <a:cubicBezTo>
                      <a:pt x="57150" y="476250"/>
                      <a:pt x="36830" y="483870"/>
                      <a:pt x="26670" y="481330"/>
                    </a:cubicBezTo>
                    <a:cubicBezTo>
                      <a:pt x="19050" y="480060"/>
                      <a:pt x="10160" y="469900"/>
                      <a:pt x="6350" y="459740"/>
                    </a:cubicBezTo>
                    <a:cubicBezTo>
                      <a:pt x="0" y="445770"/>
                      <a:pt x="5080" y="427990"/>
                      <a:pt x="8890" y="398780"/>
                    </a:cubicBezTo>
                    <a:cubicBezTo>
                      <a:pt x="20320" y="326390"/>
                      <a:pt x="71120" y="68580"/>
                      <a:pt x="107950" y="21590"/>
                    </a:cubicBezTo>
                    <a:cubicBezTo>
                      <a:pt x="119380" y="6350"/>
                      <a:pt x="134620" y="0"/>
                      <a:pt x="144780" y="0"/>
                    </a:cubicBezTo>
                    <a:cubicBezTo>
                      <a:pt x="153670" y="1270"/>
                      <a:pt x="163830" y="11430"/>
                      <a:pt x="167640" y="19050"/>
                    </a:cubicBezTo>
                    <a:cubicBezTo>
                      <a:pt x="170180" y="25400"/>
                      <a:pt x="167640" y="41910"/>
                      <a:pt x="167640" y="41910"/>
                    </a:cubicBezTo>
                  </a:path>
                </a:pathLst>
              </a:custGeom>
              <a:solidFill>
                <a:srgbClr val="FEE83F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32" id="32"/>
            <p:cNvGrpSpPr/>
            <p:nvPr/>
          </p:nvGrpSpPr>
          <p:grpSpPr>
            <a:xfrm rot="0">
              <a:off x="3435350" y="3074333"/>
              <a:ext cx="633730" cy="381000"/>
              <a:chOff x="0" y="0"/>
              <a:chExt cx="633730" cy="381000"/>
            </a:xfrm>
          </p:grpSpPr>
          <p:sp>
            <p:nvSpPr>
              <p:cNvPr name="Freeform 33" id="33"/>
              <p:cNvSpPr/>
              <p:nvPr/>
            </p:nvSpPr>
            <p:spPr>
              <a:xfrm flipH="false" flipV="false" rot="0">
                <a:off x="48260" y="43180"/>
                <a:ext cx="534670" cy="288290"/>
              </a:xfrm>
              <a:custGeom>
                <a:avLst/>
                <a:gdLst/>
                <a:ahLst/>
                <a:cxnLst/>
                <a:rect r="r" b="b" t="t" l="l"/>
                <a:pathLst>
                  <a:path h="288290" w="534670">
                    <a:moveTo>
                      <a:pt x="510540" y="69850"/>
                    </a:moveTo>
                    <a:cubicBezTo>
                      <a:pt x="224790" y="176530"/>
                      <a:pt x="92710" y="280670"/>
                      <a:pt x="44450" y="285750"/>
                    </a:cubicBezTo>
                    <a:cubicBezTo>
                      <a:pt x="26670" y="287020"/>
                      <a:pt x="13970" y="281940"/>
                      <a:pt x="7620" y="273050"/>
                    </a:cubicBezTo>
                    <a:cubicBezTo>
                      <a:pt x="2540" y="266700"/>
                      <a:pt x="0" y="251460"/>
                      <a:pt x="3810" y="243840"/>
                    </a:cubicBezTo>
                    <a:cubicBezTo>
                      <a:pt x="8890" y="234950"/>
                      <a:pt x="26670" y="223520"/>
                      <a:pt x="36830" y="223520"/>
                    </a:cubicBezTo>
                    <a:cubicBezTo>
                      <a:pt x="45720" y="223520"/>
                      <a:pt x="58420" y="232410"/>
                      <a:pt x="62230" y="240030"/>
                    </a:cubicBezTo>
                    <a:cubicBezTo>
                      <a:pt x="66040" y="248920"/>
                      <a:pt x="62230" y="270510"/>
                      <a:pt x="55880" y="278130"/>
                    </a:cubicBezTo>
                    <a:cubicBezTo>
                      <a:pt x="50800" y="284480"/>
                      <a:pt x="35560" y="288290"/>
                      <a:pt x="27940" y="287020"/>
                    </a:cubicBezTo>
                    <a:cubicBezTo>
                      <a:pt x="17780" y="283210"/>
                      <a:pt x="3810" y="267970"/>
                      <a:pt x="2540" y="257810"/>
                    </a:cubicBezTo>
                    <a:cubicBezTo>
                      <a:pt x="1270" y="248920"/>
                      <a:pt x="5080" y="241300"/>
                      <a:pt x="13970" y="229870"/>
                    </a:cubicBezTo>
                    <a:cubicBezTo>
                      <a:pt x="45720" y="195580"/>
                      <a:pt x="198120" y="118110"/>
                      <a:pt x="285750" y="80010"/>
                    </a:cubicBezTo>
                    <a:cubicBezTo>
                      <a:pt x="359410" y="46990"/>
                      <a:pt x="461010" y="0"/>
                      <a:pt x="500380" y="7620"/>
                    </a:cubicBezTo>
                    <a:cubicBezTo>
                      <a:pt x="518160" y="10160"/>
                      <a:pt x="532130" y="24130"/>
                      <a:pt x="533400" y="34290"/>
                    </a:cubicBezTo>
                    <a:cubicBezTo>
                      <a:pt x="534670" y="44450"/>
                      <a:pt x="510540" y="69850"/>
                      <a:pt x="510540" y="69850"/>
                    </a:cubicBezTo>
                  </a:path>
                </a:pathLst>
              </a:custGeom>
              <a:solidFill>
                <a:srgbClr val="FEE83F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34" id="34"/>
            <p:cNvGrpSpPr/>
            <p:nvPr/>
          </p:nvGrpSpPr>
          <p:grpSpPr>
            <a:xfrm rot="0">
              <a:off x="3642360" y="2521883"/>
              <a:ext cx="473710" cy="196850"/>
              <a:chOff x="0" y="0"/>
              <a:chExt cx="473710" cy="196850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49530" y="44450"/>
                <a:ext cx="375920" cy="100330"/>
              </a:xfrm>
              <a:custGeom>
                <a:avLst/>
                <a:gdLst/>
                <a:ahLst/>
                <a:cxnLst/>
                <a:rect r="r" b="b" t="t" l="l"/>
                <a:pathLst>
                  <a:path h="100330" w="375920">
                    <a:moveTo>
                      <a:pt x="340360" y="100330"/>
                    </a:moveTo>
                    <a:cubicBezTo>
                      <a:pt x="113030" y="88900"/>
                      <a:pt x="48260" y="85090"/>
                      <a:pt x="22860" y="68580"/>
                    </a:cubicBezTo>
                    <a:cubicBezTo>
                      <a:pt x="10160" y="59690"/>
                      <a:pt x="1270" y="46990"/>
                      <a:pt x="1270" y="36830"/>
                    </a:cubicBezTo>
                    <a:cubicBezTo>
                      <a:pt x="1270" y="27940"/>
                      <a:pt x="8890" y="15240"/>
                      <a:pt x="16510" y="11430"/>
                    </a:cubicBezTo>
                    <a:cubicBezTo>
                      <a:pt x="26670" y="6350"/>
                      <a:pt x="46990" y="8890"/>
                      <a:pt x="54610" y="15240"/>
                    </a:cubicBezTo>
                    <a:cubicBezTo>
                      <a:pt x="62230" y="21590"/>
                      <a:pt x="66040" y="35560"/>
                      <a:pt x="64770" y="43180"/>
                    </a:cubicBezTo>
                    <a:cubicBezTo>
                      <a:pt x="63500" y="52070"/>
                      <a:pt x="54610" y="64770"/>
                      <a:pt x="45720" y="67310"/>
                    </a:cubicBezTo>
                    <a:cubicBezTo>
                      <a:pt x="36830" y="71120"/>
                      <a:pt x="15240" y="66040"/>
                      <a:pt x="8890" y="58420"/>
                    </a:cubicBezTo>
                    <a:cubicBezTo>
                      <a:pt x="2540" y="52070"/>
                      <a:pt x="0" y="38100"/>
                      <a:pt x="2540" y="29210"/>
                    </a:cubicBezTo>
                    <a:cubicBezTo>
                      <a:pt x="6350" y="20320"/>
                      <a:pt x="17780" y="10160"/>
                      <a:pt x="33020" y="6350"/>
                    </a:cubicBezTo>
                    <a:cubicBezTo>
                      <a:pt x="62230" y="0"/>
                      <a:pt x="121920" y="25400"/>
                      <a:pt x="171450" y="30480"/>
                    </a:cubicBezTo>
                    <a:cubicBezTo>
                      <a:pt x="227330" y="36830"/>
                      <a:pt x="322580" y="21590"/>
                      <a:pt x="351790" y="39370"/>
                    </a:cubicBezTo>
                    <a:cubicBezTo>
                      <a:pt x="365760" y="46990"/>
                      <a:pt x="375920" y="64770"/>
                      <a:pt x="373380" y="74930"/>
                    </a:cubicBezTo>
                    <a:cubicBezTo>
                      <a:pt x="370840" y="85090"/>
                      <a:pt x="340360" y="100330"/>
                      <a:pt x="340360" y="100330"/>
                    </a:cubicBezTo>
                  </a:path>
                </a:pathLst>
              </a:custGeom>
              <a:solidFill>
                <a:srgbClr val="FEE83F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36" id="36"/>
            <p:cNvGrpSpPr/>
            <p:nvPr/>
          </p:nvGrpSpPr>
          <p:grpSpPr>
            <a:xfrm rot="0">
              <a:off x="3947160" y="1945303"/>
              <a:ext cx="293370" cy="440690"/>
              <a:chOff x="0" y="0"/>
              <a:chExt cx="293370" cy="440690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48260" y="46990"/>
                <a:ext cx="194310" cy="345440"/>
              </a:xfrm>
              <a:custGeom>
                <a:avLst/>
                <a:gdLst/>
                <a:ahLst/>
                <a:cxnLst/>
                <a:rect r="r" b="b" t="t" l="l"/>
                <a:pathLst>
                  <a:path h="345440" w="194310">
                    <a:moveTo>
                      <a:pt x="63500" y="20320"/>
                    </a:moveTo>
                    <a:cubicBezTo>
                      <a:pt x="194310" y="323850"/>
                      <a:pt x="189230" y="331470"/>
                      <a:pt x="181610" y="336550"/>
                    </a:cubicBezTo>
                    <a:cubicBezTo>
                      <a:pt x="175260" y="342900"/>
                      <a:pt x="161290" y="345440"/>
                      <a:pt x="152400" y="342900"/>
                    </a:cubicBezTo>
                    <a:cubicBezTo>
                      <a:pt x="144780" y="340360"/>
                      <a:pt x="133350" y="330200"/>
                      <a:pt x="132080" y="321310"/>
                    </a:cubicBezTo>
                    <a:cubicBezTo>
                      <a:pt x="129540" y="311150"/>
                      <a:pt x="137160" y="290830"/>
                      <a:pt x="144780" y="285750"/>
                    </a:cubicBezTo>
                    <a:cubicBezTo>
                      <a:pt x="152400" y="279400"/>
                      <a:pt x="166370" y="279400"/>
                      <a:pt x="175260" y="283210"/>
                    </a:cubicBezTo>
                    <a:cubicBezTo>
                      <a:pt x="182880" y="287020"/>
                      <a:pt x="193040" y="297180"/>
                      <a:pt x="193040" y="306070"/>
                    </a:cubicBezTo>
                    <a:cubicBezTo>
                      <a:pt x="194310" y="316230"/>
                      <a:pt x="185420" y="335280"/>
                      <a:pt x="176530" y="340360"/>
                    </a:cubicBezTo>
                    <a:cubicBezTo>
                      <a:pt x="168910" y="345440"/>
                      <a:pt x="156210" y="345440"/>
                      <a:pt x="146050" y="339090"/>
                    </a:cubicBezTo>
                    <a:cubicBezTo>
                      <a:pt x="127000" y="328930"/>
                      <a:pt x="105410" y="285750"/>
                      <a:pt x="86360" y="247650"/>
                    </a:cubicBezTo>
                    <a:cubicBezTo>
                      <a:pt x="58420" y="193040"/>
                      <a:pt x="0" y="80010"/>
                      <a:pt x="2540" y="40640"/>
                    </a:cubicBezTo>
                    <a:cubicBezTo>
                      <a:pt x="3810" y="22860"/>
                      <a:pt x="13970" y="7620"/>
                      <a:pt x="24130" y="3810"/>
                    </a:cubicBezTo>
                    <a:cubicBezTo>
                      <a:pt x="34290" y="0"/>
                      <a:pt x="63500" y="20320"/>
                      <a:pt x="63500" y="20320"/>
                    </a:cubicBezTo>
                  </a:path>
                </a:pathLst>
              </a:custGeom>
              <a:solidFill>
                <a:srgbClr val="FEE83F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38" id="38"/>
            <p:cNvGrpSpPr/>
            <p:nvPr/>
          </p:nvGrpSpPr>
          <p:grpSpPr>
            <a:xfrm rot="0">
              <a:off x="4919980" y="3258483"/>
              <a:ext cx="670560" cy="477520"/>
              <a:chOff x="0" y="0"/>
              <a:chExt cx="670560" cy="477520"/>
            </a:xfrm>
          </p:grpSpPr>
          <p:sp>
            <p:nvSpPr>
              <p:cNvPr name="Freeform 39" id="39"/>
              <p:cNvSpPr/>
              <p:nvPr/>
            </p:nvSpPr>
            <p:spPr>
              <a:xfrm flipH="false" flipV="false" rot="0">
                <a:off x="44450" y="50800"/>
                <a:ext cx="580390" cy="379730"/>
              </a:xfrm>
              <a:custGeom>
                <a:avLst/>
                <a:gdLst/>
                <a:ahLst/>
                <a:cxnLst/>
                <a:rect r="r" b="b" t="t" l="l"/>
                <a:pathLst>
                  <a:path h="379730" w="580390">
                    <a:moveTo>
                      <a:pt x="46990" y="0"/>
                    </a:moveTo>
                    <a:cubicBezTo>
                      <a:pt x="579120" y="339090"/>
                      <a:pt x="579120" y="358140"/>
                      <a:pt x="572770" y="367030"/>
                    </a:cubicBezTo>
                    <a:cubicBezTo>
                      <a:pt x="566420" y="374650"/>
                      <a:pt x="543560" y="379730"/>
                      <a:pt x="534670" y="374650"/>
                    </a:cubicBezTo>
                    <a:cubicBezTo>
                      <a:pt x="525780" y="369570"/>
                      <a:pt x="515620" y="340360"/>
                      <a:pt x="520700" y="330200"/>
                    </a:cubicBezTo>
                    <a:cubicBezTo>
                      <a:pt x="525780" y="321310"/>
                      <a:pt x="556260" y="313690"/>
                      <a:pt x="565150" y="318770"/>
                    </a:cubicBezTo>
                    <a:cubicBezTo>
                      <a:pt x="574040" y="325120"/>
                      <a:pt x="580390" y="355600"/>
                      <a:pt x="574040" y="364490"/>
                    </a:cubicBezTo>
                    <a:cubicBezTo>
                      <a:pt x="568960" y="373380"/>
                      <a:pt x="556260" y="378460"/>
                      <a:pt x="537210" y="375920"/>
                    </a:cubicBezTo>
                    <a:cubicBezTo>
                      <a:pt x="463550" y="367030"/>
                      <a:pt x="50800" y="116840"/>
                      <a:pt x="10160" y="52070"/>
                    </a:cubicBezTo>
                    <a:cubicBezTo>
                      <a:pt x="0" y="34290"/>
                      <a:pt x="0" y="17780"/>
                      <a:pt x="6350" y="10160"/>
                    </a:cubicBezTo>
                    <a:cubicBezTo>
                      <a:pt x="12700" y="1270"/>
                      <a:pt x="46990" y="0"/>
                      <a:pt x="46990" y="0"/>
                    </a:cubicBezTo>
                  </a:path>
                </a:pathLst>
              </a:custGeom>
              <a:solidFill>
                <a:srgbClr val="FEE83F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40" id="40"/>
            <p:cNvGrpSpPr/>
            <p:nvPr/>
          </p:nvGrpSpPr>
          <p:grpSpPr>
            <a:xfrm rot="0">
              <a:off x="5351780" y="2857163"/>
              <a:ext cx="805180" cy="320040"/>
              <a:chOff x="0" y="0"/>
              <a:chExt cx="805180" cy="320040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48260" y="50800"/>
                <a:ext cx="707390" cy="220980"/>
              </a:xfrm>
              <a:custGeom>
                <a:avLst/>
                <a:gdLst/>
                <a:ahLst/>
                <a:cxnLst/>
                <a:rect r="r" b="b" t="t" l="l"/>
                <a:pathLst>
                  <a:path h="220980" w="707390">
                    <a:moveTo>
                      <a:pt x="35560" y="0"/>
                    </a:moveTo>
                    <a:cubicBezTo>
                      <a:pt x="360680" y="33020"/>
                      <a:pt x="394970" y="39370"/>
                      <a:pt x="447040" y="55880"/>
                    </a:cubicBezTo>
                    <a:cubicBezTo>
                      <a:pt x="518160" y="78740"/>
                      <a:pt x="655320" y="127000"/>
                      <a:pt x="688340" y="158750"/>
                    </a:cubicBezTo>
                    <a:cubicBezTo>
                      <a:pt x="701040" y="170180"/>
                      <a:pt x="707390" y="184150"/>
                      <a:pt x="704850" y="193040"/>
                    </a:cubicBezTo>
                    <a:cubicBezTo>
                      <a:pt x="701040" y="203200"/>
                      <a:pt x="676910" y="218440"/>
                      <a:pt x="665480" y="217170"/>
                    </a:cubicBezTo>
                    <a:cubicBezTo>
                      <a:pt x="656590" y="215900"/>
                      <a:pt x="646430" y="205740"/>
                      <a:pt x="643890" y="196850"/>
                    </a:cubicBezTo>
                    <a:cubicBezTo>
                      <a:pt x="641350" y="189230"/>
                      <a:pt x="642620" y="173990"/>
                      <a:pt x="647700" y="167640"/>
                    </a:cubicBezTo>
                    <a:cubicBezTo>
                      <a:pt x="656590" y="160020"/>
                      <a:pt x="685800" y="156210"/>
                      <a:pt x="694690" y="162560"/>
                    </a:cubicBezTo>
                    <a:cubicBezTo>
                      <a:pt x="702310" y="167640"/>
                      <a:pt x="707390" y="190500"/>
                      <a:pt x="702310" y="199390"/>
                    </a:cubicBezTo>
                    <a:cubicBezTo>
                      <a:pt x="698500" y="209550"/>
                      <a:pt x="685800" y="217170"/>
                      <a:pt x="669290" y="218440"/>
                    </a:cubicBezTo>
                    <a:cubicBezTo>
                      <a:pt x="619760" y="220980"/>
                      <a:pt x="477520" y="127000"/>
                      <a:pt x="372110" y="101600"/>
                    </a:cubicBezTo>
                    <a:cubicBezTo>
                      <a:pt x="262890" y="73660"/>
                      <a:pt x="69850" y="91440"/>
                      <a:pt x="24130" y="62230"/>
                    </a:cubicBezTo>
                    <a:cubicBezTo>
                      <a:pt x="8890" y="52070"/>
                      <a:pt x="0" y="36830"/>
                      <a:pt x="2540" y="26670"/>
                    </a:cubicBezTo>
                    <a:cubicBezTo>
                      <a:pt x="3810" y="16510"/>
                      <a:pt x="35560" y="0"/>
                      <a:pt x="35560" y="0"/>
                    </a:cubicBezTo>
                  </a:path>
                </a:pathLst>
              </a:custGeom>
              <a:solidFill>
                <a:srgbClr val="FEE83F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42" id="42"/>
            <p:cNvGrpSpPr/>
            <p:nvPr/>
          </p:nvGrpSpPr>
          <p:grpSpPr>
            <a:xfrm rot="0">
              <a:off x="5563870" y="2464733"/>
              <a:ext cx="833120" cy="394970"/>
              <a:chOff x="0" y="0"/>
              <a:chExt cx="833120" cy="394970"/>
            </a:xfrm>
          </p:grpSpPr>
          <p:sp>
            <p:nvSpPr>
              <p:cNvPr name="Freeform 43" id="43"/>
              <p:cNvSpPr/>
              <p:nvPr/>
            </p:nvSpPr>
            <p:spPr>
              <a:xfrm flipH="false" flipV="false" rot="0">
                <a:off x="48260" y="50800"/>
                <a:ext cx="736600" cy="295910"/>
              </a:xfrm>
              <a:custGeom>
                <a:avLst/>
                <a:gdLst/>
                <a:ahLst/>
                <a:cxnLst/>
                <a:rect r="r" b="b" t="t" l="l"/>
                <a:pathLst>
                  <a:path h="295910" w="736600">
                    <a:moveTo>
                      <a:pt x="36830" y="0"/>
                    </a:moveTo>
                    <a:cubicBezTo>
                      <a:pt x="387350" y="93980"/>
                      <a:pt x="494030" y="161290"/>
                      <a:pt x="572770" y="190500"/>
                    </a:cubicBezTo>
                    <a:cubicBezTo>
                      <a:pt x="628650" y="210820"/>
                      <a:pt x="697230" y="210820"/>
                      <a:pt x="718820" y="232410"/>
                    </a:cubicBezTo>
                    <a:cubicBezTo>
                      <a:pt x="731520" y="245110"/>
                      <a:pt x="736600" y="267970"/>
                      <a:pt x="731520" y="276860"/>
                    </a:cubicBezTo>
                    <a:cubicBezTo>
                      <a:pt x="727710" y="285750"/>
                      <a:pt x="706120" y="295910"/>
                      <a:pt x="695960" y="292100"/>
                    </a:cubicBezTo>
                    <a:cubicBezTo>
                      <a:pt x="685800" y="288290"/>
                      <a:pt x="670560" y="261620"/>
                      <a:pt x="674370" y="251460"/>
                    </a:cubicBezTo>
                    <a:cubicBezTo>
                      <a:pt x="676910" y="241300"/>
                      <a:pt x="706120" y="227330"/>
                      <a:pt x="716280" y="231140"/>
                    </a:cubicBezTo>
                    <a:cubicBezTo>
                      <a:pt x="725170" y="234950"/>
                      <a:pt x="736600" y="264160"/>
                      <a:pt x="734060" y="274320"/>
                    </a:cubicBezTo>
                    <a:cubicBezTo>
                      <a:pt x="730250" y="283210"/>
                      <a:pt x="715010" y="290830"/>
                      <a:pt x="699770" y="292100"/>
                    </a:cubicBezTo>
                    <a:cubicBezTo>
                      <a:pt x="666750" y="295910"/>
                      <a:pt x="601980" y="267970"/>
                      <a:pt x="543560" y="246380"/>
                    </a:cubicBezTo>
                    <a:cubicBezTo>
                      <a:pt x="464820" y="217170"/>
                      <a:pt x="365760" y="153670"/>
                      <a:pt x="275590" y="123190"/>
                    </a:cubicBezTo>
                    <a:cubicBezTo>
                      <a:pt x="191770" y="93980"/>
                      <a:pt x="57150" y="88900"/>
                      <a:pt x="21590" y="60960"/>
                    </a:cubicBezTo>
                    <a:cubicBezTo>
                      <a:pt x="7620" y="49530"/>
                      <a:pt x="0" y="34290"/>
                      <a:pt x="2540" y="24130"/>
                    </a:cubicBezTo>
                    <a:cubicBezTo>
                      <a:pt x="5080" y="13970"/>
                      <a:pt x="36830" y="0"/>
                      <a:pt x="36830" y="0"/>
                    </a:cubicBezTo>
                  </a:path>
                </a:pathLst>
              </a:custGeom>
              <a:solidFill>
                <a:srgbClr val="FEE83F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44" id="44"/>
            <p:cNvGrpSpPr/>
            <p:nvPr/>
          </p:nvGrpSpPr>
          <p:grpSpPr>
            <a:xfrm rot="0">
              <a:off x="5502910" y="1922443"/>
              <a:ext cx="600710" cy="372110"/>
              <a:chOff x="0" y="0"/>
              <a:chExt cx="600710" cy="372110"/>
            </a:xfrm>
          </p:grpSpPr>
          <p:sp>
            <p:nvSpPr>
              <p:cNvPr name="Freeform 45" id="45"/>
              <p:cNvSpPr/>
              <p:nvPr/>
            </p:nvSpPr>
            <p:spPr>
              <a:xfrm flipH="false" flipV="false" rot="0">
                <a:off x="46990" y="49530"/>
                <a:ext cx="502920" cy="273050"/>
              </a:xfrm>
              <a:custGeom>
                <a:avLst/>
                <a:gdLst/>
                <a:ahLst/>
                <a:cxnLst/>
                <a:rect r="r" b="b" t="t" l="l"/>
                <a:pathLst>
                  <a:path h="273050" w="502920">
                    <a:moveTo>
                      <a:pt x="19050" y="210820"/>
                    </a:moveTo>
                    <a:cubicBezTo>
                      <a:pt x="474980" y="0"/>
                      <a:pt x="481330" y="1270"/>
                      <a:pt x="488950" y="6350"/>
                    </a:cubicBezTo>
                    <a:cubicBezTo>
                      <a:pt x="496570" y="11430"/>
                      <a:pt x="502920" y="24130"/>
                      <a:pt x="502920" y="33020"/>
                    </a:cubicBezTo>
                    <a:cubicBezTo>
                      <a:pt x="502920" y="40640"/>
                      <a:pt x="495300" y="53340"/>
                      <a:pt x="488950" y="58420"/>
                    </a:cubicBezTo>
                    <a:cubicBezTo>
                      <a:pt x="481330" y="63500"/>
                      <a:pt x="467360" y="64770"/>
                      <a:pt x="458470" y="62230"/>
                    </a:cubicBezTo>
                    <a:cubicBezTo>
                      <a:pt x="450850" y="58420"/>
                      <a:pt x="441960" y="46990"/>
                      <a:pt x="439420" y="39370"/>
                    </a:cubicBezTo>
                    <a:cubicBezTo>
                      <a:pt x="438150" y="30480"/>
                      <a:pt x="441960" y="16510"/>
                      <a:pt x="448310" y="10160"/>
                    </a:cubicBezTo>
                    <a:cubicBezTo>
                      <a:pt x="454660" y="3810"/>
                      <a:pt x="467360" y="0"/>
                      <a:pt x="476250" y="1270"/>
                    </a:cubicBezTo>
                    <a:cubicBezTo>
                      <a:pt x="485140" y="2540"/>
                      <a:pt x="497840" y="10160"/>
                      <a:pt x="500380" y="19050"/>
                    </a:cubicBezTo>
                    <a:cubicBezTo>
                      <a:pt x="502920" y="29210"/>
                      <a:pt x="497840" y="45720"/>
                      <a:pt x="482600" y="62230"/>
                    </a:cubicBezTo>
                    <a:cubicBezTo>
                      <a:pt x="433070" y="113030"/>
                      <a:pt x="106680" y="273050"/>
                      <a:pt x="40640" y="270510"/>
                    </a:cubicBezTo>
                    <a:cubicBezTo>
                      <a:pt x="21590" y="270510"/>
                      <a:pt x="7620" y="260350"/>
                      <a:pt x="3810" y="250190"/>
                    </a:cubicBezTo>
                    <a:cubicBezTo>
                      <a:pt x="0" y="240030"/>
                      <a:pt x="19050" y="210820"/>
                      <a:pt x="19050" y="210820"/>
                    </a:cubicBezTo>
                  </a:path>
                </a:pathLst>
              </a:custGeom>
              <a:solidFill>
                <a:srgbClr val="FEE83F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46" id="46"/>
            <p:cNvGrpSpPr/>
            <p:nvPr/>
          </p:nvGrpSpPr>
          <p:grpSpPr>
            <a:xfrm rot="0">
              <a:off x="5102860" y="1325543"/>
              <a:ext cx="218440" cy="683260"/>
              <a:chOff x="0" y="0"/>
              <a:chExt cx="218440" cy="683260"/>
            </a:xfrm>
          </p:grpSpPr>
          <p:sp>
            <p:nvSpPr>
              <p:cNvPr name="Freeform 47" id="47"/>
              <p:cNvSpPr/>
              <p:nvPr/>
            </p:nvSpPr>
            <p:spPr>
              <a:xfrm flipH="false" flipV="false" rot="0">
                <a:off x="50800" y="48260"/>
                <a:ext cx="128270" cy="584200"/>
              </a:xfrm>
              <a:custGeom>
                <a:avLst/>
                <a:gdLst/>
                <a:ahLst/>
                <a:cxnLst/>
                <a:rect r="r" b="b" t="t" l="l"/>
                <a:pathLst>
                  <a:path h="584200" w="128270">
                    <a:moveTo>
                      <a:pt x="0" y="549910"/>
                    </a:moveTo>
                    <a:cubicBezTo>
                      <a:pt x="50800" y="36830"/>
                      <a:pt x="60960" y="11430"/>
                      <a:pt x="74930" y="3810"/>
                    </a:cubicBezTo>
                    <a:cubicBezTo>
                      <a:pt x="83820" y="0"/>
                      <a:pt x="97790" y="2540"/>
                      <a:pt x="104140" y="8890"/>
                    </a:cubicBezTo>
                    <a:cubicBezTo>
                      <a:pt x="111760" y="13970"/>
                      <a:pt x="119380" y="26670"/>
                      <a:pt x="116840" y="35560"/>
                    </a:cubicBezTo>
                    <a:cubicBezTo>
                      <a:pt x="115570" y="45720"/>
                      <a:pt x="92710" y="66040"/>
                      <a:pt x="82550" y="66040"/>
                    </a:cubicBezTo>
                    <a:cubicBezTo>
                      <a:pt x="72390" y="64770"/>
                      <a:pt x="53340" y="40640"/>
                      <a:pt x="54610" y="29210"/>
                    </a:cubicBezTo>
                    <a:cubicBezTo>
                      <a:pt x="54610" y="19050"/>
                      <a:pt x="72390" y="2540"/>
                      <a:pt x="81280" y="2540"/>
                    </a:cubicBezTo>
                    <a:cubicBezTo>
                      <a:pt x="92710" y="2540"/>
                      <a:pt x="111760" y="15240"/>
                      <a:pt x="116840" y="31750"/>
                    </a:cubicBezTo>
                    <a:cubicBezTo>
                      <a:pt x="128270" y="63500"/>
                      <a:pt x="95250" y="130810"/>
                      <a:pt x="86360" y="198120"/>
                    </a:cubicBezTo>
                    <a:cubicBezTo>
                      <a:pt x="74930" y="294640"/>
                      <a:pt x="91440" y="514350"/>
                      <a:pt x="62230" y="561340"/>
                    </a:cubicBezTo>
                    <a:cubicBezTo>
                      <a:pt x="53340" y="576580"/>
                      <a:pt x="36830" y="584200"/>
                      <a:pt x="26670" y="582930"/>
                    </a:cubicBezTo>
                    <a:cubicBezTo>
                      <a:pt x="16510" y="581660"/>
                      <a:pt x="0" y="549910"/>
                      <a:pt x="0" y="549910"/>
                    </a:cubicBezTo>
                  </a:path>
                </a:pathLst>
              </a:custGeom>
              <a:solidFill>
                <a:srgbClr val="FEE83F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48" id="48"/>
            <p:cNvGrpSpPr/>
            <p:nvPr/>
          </p:nvGrpSpPr>
          <p:grpSpPr>
            <a:xfrm rot="0">
              <a:off x="4431030" y="1599863"/>
              <a:ext cx="354330" cy="518160"/>
              <a:chOff x="0" y="0"/>
              <a:chExt cx="354330" cy="518160"/>
            </a:xfrm>
          </p:grpSpPr>
          <p:sp>
            <p:nvSpPr>
              <p:cNvPr name="Freeform 49" id="49"/>
              <p:cNvSpPr/>
              <p:nvPr/>
            </p:nvSpPr>
            <p:spPr>
              <a:xfrm flipH="false" flipV="false" rot="0">
                <a:off x="49530" y="46990"/>
                <a:ext cx="256540" cy="422910"/>
              </a:xfrm>
              <a:custGeom>
                <a:avLst/>
                <a:gdLst/>
                <a:ahLst/>
                <a:cxnLst/>
                <a:rect r="r" b="b" t="t" l="l"/>
                <a:pathLst>
                  <a:path h="422910" w="256540">
                    <a:moveTo>
                      <a:pt x="196850" y="403860"/>
                    </a:moveTo>
                    <a:cubicBezTo>
                      <a:pt x="10160" y="69850"/>
                      <a:pt x="0" y="54610"/>
                      <a:pt x="1270" y="38100"/>
                    </a:cubicBezTo>
                    <a:cubicBezTo>
                      <a:pt x="2540" y="25400"/>
                      <a:pt x="11430" y="8890"/>
                      <a:pt x="20320" y="3810"/>
                    </a:cubicBezTo>
                    <a:cubicBezTo>
                      <a:pt x="27940" y="0"/>
                      <a:pt x="41910" y="1270"/>
                      <a:pt x="49530" y="6350"/>
                    </a:cubicBezTo>
                    <a:cubicBezTo>
                      <a:pt x="57150" y="11430"/>
                      <a:pt x="66040" y="31750"/>
                      <a:pt x="63500" y="41910"/>
                    </a:cubicBezTo>
                    <a:cubicBezTo>
                      <a:pt x="60960" y="52070"/>
                      <a:pt x="43180" y="63500"/>
                      <a:pt x="33020" y="64770"/>
                    </a:cubicBezTo>
                    <a:cubicBezTo>
                      <a:pt x="24130" y="66040"/>
                      <a:pt x="11430" y="58420"/>
                      <a:pt x="6350" y="50800"/>
                    </a:cubicBezTo>
                    <a:cubicBezTo>
                      <a:pt x="1270" y="41910"/>
                      <a:pt x="1270" y="19050"/>
                      <a:pt x="8890" y="12700"/>
                    </a:cubicBezTo>
                    <a:cubicBezTo>
                      <a:pt x="16510" y="5080"/>
                      <a:pt x="40640" y="1270"/>
                      <a:pt x="54610" y="10160"/>
                    </a:cubicBezTo>
                    <a:cubicBezTo>
                      <a:pt x="78740" y="25400"/>
                      <a:pt x="86360" y="90170"/>
                      <a:pt x="111760" y="138430"/>
                    </a:cubicBezTo>
                    <a:cubicBezTo>
                      <a:pt x="147320" y="207010"/>
                      <a:pt x="247650" y="330200"/>
                      <a:pt x="254000" y="377190"/>
                    </a:cubicBezTo>
                    <a:cubicBezTo>
                      <a:pt x="256540" y="394970"/>
                      <a:pt x="250190" y="411480"/>
                      <a:pt x="241300" y="417830"/>
                    </a:cubicBezTo>
                    <a:cubicBezTo>
                      <a:pt x="234950" y="422910"/>
                      <a:pt x="219710" y="422910"/>
                      <a:pt x="212090" y="420370"/>
                    </a:cubicBezTo>
                    <a:cubicBezTo>
                      <a:pt x="205740" y="417830"/>
                      <a:pt x="196850" y="403860"/>
                      <a:pt x="196850" y="403860"/>
                    </a:cubicBezTo>
                  </a:path>
                </a:pathLst>
              </a:custGeom>
              <a:solidFill>
                <a:srgbClr val="FEE83F"/>
              </a:solidFill>
              <a:ln cap="sq">
                <a:noFill/>
                <a:prstDash val="solid"/>
                <a:miter/>
              </a:ln>
            </p:spPr>
          </p:sp>
        </p:grpSp>
      </p:grpSp>
      <p:grpSp>
        <p:nvGrpSpPr>
          <p:cNvPr name="Group 50" id="50"/>
          <p:cNvGrpSpPr/>
          <p:nvPr/>
        </p:nvGrpSpPr>
        <p:grpSpPr>
          <a:xfrm rot="0">
            <a:off x="-10576551" y="-1813470"/>
            <a:ext cx="18604090" cy="14158390"/>
            <a:chOff x="0" y="0"/>
            <a:chExt cx="24805454" cy="18877853"/>
          </a:xfrm>
        </p:grpSpPr>
        <p:sp>
          <p:nvSpPr>
            <p:cNvPr name="Freeform 51" id="51"/>
            <p:cNvSpPr/>
            <p:nvPr/>
          </p:nvSpPr>
          <p:spPr>
            <a:xfrm flipH="false" flipV="false" rot="0">
              <a:off x="0" y="0"/>
              <a:ext cx="18877853" cy="18877853"/>
            </a:xfrm>
            <a:custGeom>
              <a:avLst/>
              <a:gdLst/>
              <a:ahLst/>
              <a:cxnLst/>
              <a:rect r="r" b="b" t="t" l="l"/>
              <a:pathLst>
                <a:path h="18877853" w="18877853">
                  <a:moveTo>
                    <a:pt x="0" y="0"/>
                  </a:moveTo>
                  <a:lnTo>
                    <a:pt x="18877853" y="0"/>
                  </a:lnTo>
                  <a:lnTo>
                    <a:pt x="18877853" y="18877853"/>
                  </a:lnTo>
                  <a:lnTo>
                    <a:pt x="0" y="188778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52" id="52"/>
            <p:cNvSpPr txBox="true"/>
            <p:nvPr/>
          </p:nvSpPr>
          <p:spPr>
            <a:xfrm rot="0">
              <a:off x="16176292" y="9995910"/>
              <a:ext cx="7859642" cy="38533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539749" indent="-269875" lvl="1">
                <a:lnSpc>
                  <a:spcPts val="3249"/>
                </a:lnSpc>
                <a:buFont typeface="Arial"/>
                <a:buChar char="•"/>
              </a:pPr>
              <a:r>
                <a:rPr lang="en-US" b="true" sz="2499">
                  <a:solidFill>
                    <a:srgbClr val="000000"/>
                  </a:solidFill>
                  <a:latin typeface="Coco Gothic Bold"/>
                  <a:ea typeface="Coco Gothic Bold"/>
                  <a:cs typeface="Coco Gothic Bold"/>
                  <a:sym typeface="Coco Gothic Bold"/>
                </a:rPr>
                <a:t>250+</a:t>
              </a:r>
              <a:r>
                <a:rPr lang="en-US" sz="2499">
                  <a:solidFill>
                    <a:srgbClr val="000000"/>
                  </a:solidFill>
                  <a:latin typeface="Coco Gothic"/>
                  <a:ea typeface="Coco Gothic"/>
                  <a:cs typeface="Coco Gothic"/>
                  <a:sym typeface="Coco Gothic"/>
                </a:rPr>
                <a:t> детей получили подд</a:t>
              </a:r>
              <a:r>
                <a:rPr lang="en-US" sz="2499">
                  <a:solidFill>
                    <a:srgbClr val="000000"/>
                  </a:solidFill>
                  <a:latin typeface="Coco Gothic"/>
                  <a:ea typeface="Coco Gothic"/>
                  <a:cs typeface="Coco Gothic"/>
                  <a:sym typeface="Coco Gothic"/>
                </a:rPr>
                <a:t>ержку через наши программы</a:t>
              </a:r>
            </a:p>
            <a:p>
              <a:pPr algn="l">
                <a:lnSpc>
                  <a:spcPts val="3249"/>
                </a:lnSpc>
              </a:pPr>
            </a:p>
            <a:p>
              <a:pPr algn="l" marL="539749" indent="-269875" lvl="1">
                <a:lnSpc>
                  <a:spcPts val="324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Coco Gothic"/>
                  <a:ea typeface="Coco Gothic"/>
                  <a:cs typeface="Coco Gothic"/>
                  <a:sym typeface="Coco Gothic"/>
                </a:rPr>
                <a:t>Проведено</a:t>
              </a:r>
              <a:r>
                <a:rPr lang="en-US" b="true" sz="2499">
                  <a:solidFill>
                    <a:srgbClr val="000000"/>
                  </a:solidFill>
                  <a:latin typeface="Coco Gothic Bold"/>
                  <a:ea typeface="Coco Gothic Bold"/>
                  <a:cs typeface="Coco Gothic Bold"/>
                  <a:sym typeface="Coco Gothic Bold"/>
                </a:rPr>
                <a:t> 4</a:t>
              </a:r>
              <a:r>
                <a:rPr lang="en-US" sz="2499">
                  <a:solidFill>
                    <a:srgbClr val="000000"/>
                  </a:solidFill>
                  <a:latin typeface="Coco Gothic"/>
                  <a:ea typeface="Coco Gothic"/>
                  <a:cs typeface="Coco Gothic"/>
                  <a:sym typeface="Coco Gothic"/>
                </a:rPr>
                <a:t> благотворительных мероприятий</a:t>
              </a:r>
            </a:p>
            <a:p>
              <a:pPr algn="l">
                <a:lnSpc>
                  <a:spcPts val="3249"/>
                </a:lnSpc>
              </a:pPr>
            </a:p>
            <a:p>
              <a:pPr algn="l">
                <a:lnSpc>
                  <a:spcPts val="3249"/>
                </a:lnSpc>
              </a:pPr>
            </a:p>
          </p:txBody>
        </p:sp>
        <p:sp>
          <p:nvSpPr>
            <p:cNvPr name="TextBox 53" id="53"/>
            <p:cNvSpPr txBox="true"/>
            <p:nvPr/>
          </p:nvSpPr>
          <p:spPr>
            <a:xfrm rot="0">
              <a:off x="16176292" y="5813243"/>
              <a:ext cx="7859642" cy="34872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539749" indent="-269875" lvl="1">
                <a:lnSpc>
                  <a:spcPts val="349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Coco Gothic"/>
                  <a:ea typeface="Coco Gothic"/>
                  <a:cs typeface="Coco Gothic"/>
                  <a:sym typeface="Coco Gothic"/>
                </a:rPr>
                <a:t>Сб</a:t>
              </a:r>
              <a:r>
                <a:rPr lang="en-US" sz="2499">
                  <a:solidFill>
                    <a:srgbClr val="000000"/>
                  </a:solidFill>
                  <a:latin typeface="Coco Gothic"/>
                  <a:ea typeface="Coco Gothic"/>
                  <a:cs typeface="Coco Gothic"/>
                  <a:sym typeface="Coco Gothic"/>
                </a:rPr>
                <a:t>ор до </a:t>
              </a:r>
              <a:r>
                <a:rPr lang="en-US" b="true" sz="2499">
                  <a:solidFill>
                    <a:srgbClr val="000000"/>
                  </a:solidFill>
                  <a:latin typeface="Coco Gothic Bold"/>
                  <a:ea typeface="Coco Gothic Bold"/>
                  <a:cs typeface="Coco Gothic Bold"/>
                  <a:sym typeface="Coco Gothic Bold"/>
                </a:rPr>
                <a:t>80 000 </a:t>
              </a:r>
              <a:r>
                <a:rPr lang="en-US" sz="2499">
                  <a:solidFill>
                    <a:srgbClr val="000000"/>
                  </a:solidFill>
                  <a:latin typeface="Coco Gothic"/>
                  <a:ea typeface="Coco Gothic"/>
                  <a:cs typeface="Coco Gothic"/>
                  <a:sym typeface="Coco Gothic"/>
                </a:rPr>
                <a:t>рублей на платформе ВК-Добро</a:t>
              </a:r>
            </a:p>
            <a:p>
              <a:pPr algn="l">
                <a:lnSpc>
                  <a:spcPts val="3499"/>
                </a:lnSpc>
              </a:pPr>
            </a:p>
            <a:p>
              <a:pPr algn="l" marL="539749" indent="-269875" lvl="1">
                <a:lnSpc>
                  <a:spcPts val="349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Coco Gothic"/>
                  <a:ea typeface="Coco Gothic"/>
                  <a:cs typeface="Coco Gothic"/>
                  <a:sym typeface="Coco Gothic"/>
                </a:rPr>
                <a:t>Привлечено </a:t>
              </a:r>
              <a:r>
                <a:rPr lang="en-US" b="true" sz="2499">
                  <a:solidFill>
                    <a:srgbClr val="000000"/>
                  </a:solidFill>
                  <a:latin typeface="Coco Gothic Bold"/>
                  <a:ea typeface="Coco Gothic Bold"/>
                  <a:cs typeface="Coco Gothic Bold"/>
                  <a:sym typeface="Coco Gothic Bold"/>
                </a:rPr>
                <a:t>6</a:t>
              </a:r>
              <a:r>
                <a:rPr lang="en-US" sz="2499">
                  <a:solidFill>
                    <a:srgbClr val="000000"/>
                  </a:solidFill>
                  <a:latin typeface="Coco Gothic"/>
                  <a:ea typeface="Coco Gothic"/>
                  <a:cs typeface="Coco Gothic"/>
                  <a:sym typeface="Coco Gothic"/>
                </a:rPr>
                <a:t> новых партнеров для развития наших проектов</a:t>
              </a:r>
            </a:p>
            <a:p>
              <a:pPr algn="l">
                <a:lnSpc>
                  <a:spcPts val="3499"/>
                </a:lnSpc>
              </a:pPr>
            </a:p>
          </p:txBody>
        </p:sp>
        <p:grpSp>
          <p:nvGrpSpPr>
            <p:cNvPr name="Group 54" id="54"/>
            <p:cNvGrpSpPr/>
            <p:nvPr/>
          </p:nvGrpSpPr>
          <p:grpSpPr>
            <a:xfrm rot="0">
              <a:off x="15494710" y="5301198"/>
              <a:ext cx="2286000" cy="3294380"/>
              <a:chOff x="0" y="0"/>
              <a:chExt cx="2286000" cy="3294380"/>
            </a:xfrm>
          </p:grpSpPr>
          <p:sp>
            <p:nvSpPr>
              <p:cNvPr name="Freeform 55" id="55"/>
              <p:cNvSpPr/>
              <p:nvPr/>
            </p:nvSpPr>
            <p:spPr>
              <a:xfrm flipH="false" flipV="false" rot="0">
                <a:off x="39370" y="26670"/>
                <a:ext cx="2197100" cy="3215640"/>
              </a:xfrm>
              <a:custGeom>
                <a:avLst/>
                <a:gdLst/>
                <a:ahLst/>
                <a:cxnLst/>
                <a:rect r="r" b="b" t="t" l="l"/>
                <a:pathLst>
                  <a:path h="3215640" w="2197100">
                    <a:moveTo>
                      <a:pt x="2132330" y="180340"/>
                    </a:moveTo>
                    <a:cubicBezTo>
                      <a:pt x="789940" y="175260"/>
                      <a:pt x="701040" y="161290"/>
                      <a:pt x="568960" y="156210"/>
                    </a:cubicBezTo>
                    <a:cubicBezTo>
                      <a:pt x="426720" y="151130"/>
                      <a:pt x="151130" y="109220"/>
                      <a:pt x="129540" y="151130"/>
                    </a:cubicBezTo>
                    <a:cubicBezTo>
                      <a:pt x="118110" y="173990"/>
                      <a:pt x="184150" y="217170"/>
                      <a:pt x="214630" y="262890"/>
                    </a:cubicBezTo>
                    <a:cubicBezTo>
                      <a:pt x="257810" y="327660"/>
                      <a:pt x="304800" y="410210"/>
                      <a:pt x="351790" y="510540"/>
                    </a:cubicBezTo>
                    <a:cubicBezTo>
                      <a:pt x="420370" y="656590"/>
                      <a:pt x="516890" y="920750"/>
                      <a:pt x="567690" y="1061720"/>
                    </a:cubicBezTo>
                    <a:cubicBezTo>
                      <a:pt x="599440" y="1148080"/>
                      <a:pt x="617220" y="1198880"/>
                      <a:pt x="638810" y="1273810"/>
                    </a:cubicBezTo>
                    <a:cubicBezTo>
                      <a:pt x="661670" y="1355090"/>
                      <a:pt x="683260" y="1430020"/>
                      <a:pt x="702310" y="1532890"/>
                    </a:cubicBezTo>
                    <a:cubicBezTo>
                      <a:pt x="728980" y="1678940"/>
                      <a:pt x="751840" y="1892300"/>
                      <a:pt x="764540" y="2070100"/>
                    </a:cubicBezTo>
                    <a:cubicBezTo>
                      <a:pt x="777240" y="2245360"/>
                      <a:pt x="784860" y="2413000"/>
                      <a:pt x="777240" y="2590800"/>
                    </a:cubicBezTo>
                    <a:cubicBezTo>
                      <a:pt x="770890" y="2780030"/>
                      <a:pt x="746760" y="3101340"/>
                      <a:pt x="717550" y="3173730"/>
                    </a:cubicBezTo>
                    <a:cubicBezTo>
                      <a:pt x="709930" y="3192780"/>
                      <a:pt x="703580" y="3199130"/>
                      <a:pt x="692150" y="3205480"/>
                    </a:cubicBezTo>
                    <a:cubicBezTo>
                      <a:pt x="678180" y="3213100"/>
                      <a:pt x="648970" y="3215640"/>
                      <a:pt x="632460" y="3210560"/>
                    </a:cubicBezTo>
                    <a:cubicBezTo>
                      <a:pt x="619760" y="3206750"/>
                      <a:pt x="608330" y="3195320"/>
                      <a:pt x="601980" y="3183890"/>
                    </a:cubicBezTo>
                    <a:cubicBezTo>
                      <a:pt x="595630" y="3172460"/>
                      <a:pt x="591820" y="3157220"/>
                      <a:pt x="594360" y="3144520"/>
                    </a:cubicBezTo>
                    <a:cubicBezTo>
                      <a:pt x="598170" y="3128010"/>
                      <a:pt x="614680" y="3103880"/>
                      <a:pt x="628650" y="3094990"/>
                    </a:cubicBezTo>
                    <a:cubicBezTo>
                      <a:pt x="640080" y="3088640"/>
                      <a:pt x="656590" y="3087370"/>
                      <a:pt x="669290" y="3089910"/>
                    </a:cubicBezTo>
                    <a:cubicBezTo>
                      <a:pt x="681990" y="3092450"/>
                      <a:pt x="695960" y="3098800"/>
                      <a:pt x="704850" y="3108960"/>
                    </a:cubicBezTo>
                    <a:cubicBezTo>
                      <a:pt x="715010" y="3122930"/>
                      <a:pt x="721360" y="3150870"/>
                      <a:pt x="718820" y="3167380"/>
                    </a:cubicBezTo>
                    <a:cubicBezTo>
                      <a:pt x="717550" y="3180080"/>
                      <a:pt x="707390" y="3192780"/>
                      <a:pt x="697230" y="3201670"/>
                    </a:cubicBezTo>
                    <a:cubicBezTo>
                      <a:pt x="688340" y="3209290"/>
                      <a:pt x="673100" y="3215640"/>
                      <a:pt x="659130" y="3215640"/>
                    </a:cubicBezTo>
                    <a:cubicBezTo>
                      <a:pt x="646430" y="3215640"/>
                      <a:pt x="631190" y="3213100"/>
                      <a:pt x="621030" y="3204210"/>
                    </a:cubicBezTo>
                    <a:cubicBezTo>
                      <a:pt x="608330" y="3192780"/>
                      <a:pt x="599440" y="3178810"/>
                      <a:pt x="594360" y="3150870"/>
                    </a:cubicBezTo>
                    <a:cubicBezTo>
                      <a:pt x="577850" y="3064510"/>
                      <a:pt x="643890" y="2773680"/>
                      <a:pt x="650240" y="2592070"/>
                    </a:cubicBezTo>
                    <a:cubicBezTo>
                      <a:pt x="657860" y="2418080"/>
                      <a:pt x="650240" y="2251710"/>
                      <a:pt x="638810" y="2081530"/>
                    </a:cubicBezTo>
                    <a:cubicBezTo>
                      <a:pt x="626110" y="1908810"/>
                      <a:pt x="610870" y="1728470"/>
                      <a:pt x="579120" y="1562100"/>
                    </a:cubicBezTo>
                    <a:cubicBezTo>
                      <a:pt x="547370" y="1405890"/>
                      <a:pt x="502920" y="1267460"/>
                      <a:pt x="450850" y="1111250"/>
                    </a:cubicBezTo>
                    <a:cubicBezTo>
                      <a:pt x="392430" y="938530"/>
                      <a:pt x="318770" y="736600"/>
                      <a:pt x="241300" y="571500"/>
                    </a:cubicBezTo>
                    <a:cubicBezTo>
                      <a:pt x="170180" y="421640"/>
                      <a:pt x="31750" y="240030"/>
                      <a:pt x="11430" y="158750"/>
                    </a:cubicBezTo>
                    <a:cubicBezTo>
                      <a:pt x="3810" y="125730"/>
                      <a:pt x="0" y="107950"/>
                      <a:pt x="12700" y="87630"/>
                    </a:cubicBezTo>
                    <a:cubicBezTo>
                      <a:pt x="29210" y="59690"/>
                      <a:pt x="76200" y="36830"/>
                      <a:pt x="129540" y="24130"/>
                    </a:cubicBezTo>
                    <a:cubicBezTo>
                      <a:pt x="228600" y="0"/>
                      <a:pt x="431800" y="24130"/>
                      <a:pt x="572770" y="29210"/>
                    </a:cubicBezTo>
                    <a:cubicBezTo>
                      <a:pt x="704850" y="34290"/>
                      <a:pt x="791210" y="48260"/>
                      <a:pt x="953770" y="53340"/>
                    </a:cubicBezTo>
                    <a:cubicBezTo>
                      <a:pt x="1238250" y="62230"/>
                      <a:pt x="1996440" y="19050"/>
                      <a:pt x="2132330" y="53340"/>
                    </a:cubicBezTo>
                    <a:cubicBezTo>
                      <a:pt x="2162810" y="59690"/>
                      <a:pt x="2174240" y="67310"/>
                      <a:pt x="2184400" y="80010"/>
                    </a:cubicBezTo>
                    <a:cubicBezTo>
                      <a:pt x="2193290" y="91440"/>
                      <a:pt x="2197100" y="110490"/>
                      <a:pt x="2194560" y="124460"/>
                    </a:cubicBezTo>
                    <a:cubicBezTo>
                      <a:pt x="2193290" y="138430"/>
                      <a:pt x="2184400" y="154940"/>
                      <a:pt x="2174240" y="163830"/>
                    </a:cubicBezTo>
                    <a:cubicBezTo>
                      <a:pt x="2164080" y="172720"/>
                      <a:pt x="2132330" y="180340"/>
                      <a:pt x="2132330" y="180340"/>
                    </a:cubicBezTo>
                  </a:path>
                </a:pathLst>
              </a:custGeom>
              <a:solidFill>
                <a:srgbClr val="FEE83F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name="Group 56" id="56"/>
            <p:cNvGrpSpPr/>
            <p:nvPr/>
          </p:nvGrpSpPr>
          <p:grpSpPr>
            <a:xfrm rot="-10800000">
              <a:off x="22519454" y="10127953"/>
              <a:ext cx="2286000" cy="3294380"/>
              <a:chOff x="0" y="0"/>
              <a:chExt cx="2286000" cy="3294380"/>
            </a:xfrm>
          </p:grpSpPr>
          <p:sp>
            <p:nvSpPr>
              <p:cNvPr name="Freeform 57" id="57"/>
              <p:cNvSpPr/>
              <p:nvPr/>
            </p:nvSpPr>
            <p:spPr>
              <a:xfrm flipH="false" flipV="false" rot="0">
                <a:off x="39370" y="26670"/>
                <a:ext cx="2197100" cy="3215640"/>
              </a:xfrm>
              <a:custGeom>
                <a:avLst/>
                <a:gdLst/>
                <a:ahLst/>
                <a:cxnLst/>
                <a:rect r="r" b="b" t="t" l="l"/>
                <a:pathLst>
                  <a:path h="3215640" w="2197100">
                    <a:moveTo>
                      <a:pt x="2132330" y="180340"/>
                    </a:moveTo>
                    <a:cubicBezTo>
                      <a:pt x="789940" y="175260"/>
                      <a:pt x="701040" y="161290"/>
                      <a:pt x="568960" y="156210"/>
                    </a:cubicBezTo>
                    <a:cubicBezTo>
                      <a:pt x="426720" y="151130"/>
                      <a:pt x="151130" y="109220"/>
                      <a:pt x="129540" y="151130"/>
                    </a:cubicBezTo>
                    <a:cubicBezTo>
                      <a:pt x="118110" y="173990"/>
                      <a:pt x="184150" y="217170"/>
                      <a:pt x="214630" y="262890"/>
                    </a:cubicBezTo>
                    <a:cubicBezTo>
                      <a:pt x="257810" y="327660"/>
                      <a:pt x="304800" y="410210"/>
                      <a:pt x="351790" y="510540"/>
                    </a:cubicBezTo>
                    <a:cubicBezTo>
                      <a:pt x="420370" y="656590"/>
                      <a:pt x="516890" y="920750"/>
                      <a:pt x="567690" y="1061720"/>
                    </a:cubicBezTo>
                    <a:cubicBezTo>
                      <a:pt x="599440" y="1148080"/>
                      <a:pt x="617220" y="1198880"/>
                      <a:pt x="638810" y="1273810"/>
                    </a:cubicBezTo>
                    <a:cubicBezTo>
                      <a:pt x="661670" y="1355090"/>
                      <a:pt x="683260" y="1430020"/>
                      <a:pt x="702310" y="1532890"/>
                    </a:cubicBezTo>
                    <a:cubicBezTo>
                      <a:pt x="728980" y="1678940"/>
                      <a:pt x="751840" y="1892300"/>
                      <a:pt x="764540" y="2070100"/>
                    </a:cubicBezTo>
                    <a:cubicBezTo>
                      <a:pt x="777240" y="2245360"/>
                      <a:pt x="784860" y="2413000"/>
                      <a:pt x="777240" y="2590800"/>
                    </a:cubicBezTo>
                    <a:cubicBezTo>
                      <a:pt x="770890" y="2780030"/>
                      <a:pt x="746760" y="3101340"/>
                      <a:pt x="717550" y="3173730"/>
                    </a:cubicBezTo>
                    <a:cubicBezTo>
                      <a:pt x="709930" y="3192780"/>
                      <a:pt x="703580" y="3199130"/>
                      <a:pt x="692150" y="3205480"/>
                    </a:cubicBezTo>
                    <a:cubicBezTo>
                      <a:pt x="678180" y="3213100"/>
                      <a:pt x="648970" y="3215640"/>
                      <a:pt x="632460" y="3210560"/>
                    </a:cubicBezTo>
                    <a:cubicBezTo>
                      <a:pt x="619760" y="3206750"/>
                      <a:pt x="608330" y="3195320"/>
                      <a:pt x="601980" y="3183890"/>
                    </a:cubicBezTo>
                    <a:cubicBezTo>
                      <a:pt x="595630" y="3172460"/>
                      <a:pt x="591820" y="3157220"/>
                      <a:pt x="594360" y="3144520"/>
                    </a:cubicBezTo>
                    <a:cubicBezTo>
                      <a:pt x="598170" y="3128010"/>
                      <a:pt x="614680" y="3103880"/>
                      <a:pt x="628650" y="3094990"/>
                    </a:cubicBezTo>
                    <a:cubicBezTo>
                      <a:pt x="640080" y="3088640"/>
                      <a:pt x="656590" y="3087370"/>
                      <a:pt x="669290" y="3089910"/>
                    </a:cubicBezTo>
                    <a:cubicBezTo>
                      <a:pt x="681990" y="3092450"/>
                      <a:pt x="695960" y="3098800"/>
                      <a:pt x="704850" y="3108960"/>
                    </a:cubicBezTo>
                    <a:cubicBezTo>
                      <a:pt x="715010" y="3122930"/>
                      <a:pt x="721360" y="3150870"/>
                      <a:pt x="718820" y="3167380"/>
                    </a:cubicBezTo>
                    <a:cubicBezTo>
                      <a:pt x="717550" y="3180080"/>
                      <a:pt x="707390" y="3192780"/>
                      <a:pt x="697230" y="3201670"/>
                    </a:cubicBezTo>
                    <a:cubicBezTo>
                      <a:pt x="688340" y="3209290"/>
                      <a:pt x="673100" y="3215640"/>
                      <a:pt x="659130" y="3215640"/>
                    </a:cubicBezTo>
                    <a:cubicBezTo>
                      <a:pt x="646430" y="3215640"/>
                      <a:pt x="631190" y="3213100"/>
                      <a:pt x="621030" y="3204210"/>
                    </a:cubicBezTo>
                    <a:cubicBezTo>
                      <a:pt x="608330" y="3192780"/>
                      <a:pt x="599440" y="3178810"/>
                      <a:pt x="594360" y="3150870"/>
                    </a:cubicBezTo>
                    <a:cubicBezTo>
                      <a:pt x="577850" y="3064510"/>
                      <a:pt x="643890" y="2773680"/>
                      <a:pt x="650240" y="2592070"/>
                    </a:cubicBezTo>
                    <a:cubicBezTo>
                      <a:pt x="657860" y="2418080"/>
                      <a:pt x="650240" y="2251710"/>
                      <a:pt x="638810" y="2081530"/>
                    </a:cubicBezTo>
                    <a:cubicBezTo>
                      <a:pt x="626110" y="1908810"/>
                      <a:pt x="610870" y="1728470"/>
                      <a:pt x="579120" y="1562100"/>
                    </a:cubicBezTo>
                    <a:cubicBezTo>
                      <a:pt x="547370" y="1405890"/>
                      <a:pt x="502920" y="1267460"/>
                      <a:pt x="450850" y="1111250"/>
                    </a:cubicBezTo>
                    <a:cubicBezTo>
                      <a:pt x="392430" y="938530"/>
                      <a:pt x="318770" y="736600"/>
                      <a:pt x="241300" y="571500"/>
                    </a:cubicBezTo>
                    <a:cubicBezTo>
                      <a:pt x="170180" y="421640"/>
                      <a:pt x="31750" y="240030"/>
                      <a:pt x="11430" y="158750"/>
                    </a:cubicBezTo>
                    <a:cubicBezTo>
                      <a:pt x="3810" y="125730"/>
                      <a:pt x="0" y="107950"/>
                      <a:pt x="12700" y="87630"/>
                    </a:cubicBezTo>
                    <a:cubicBezTo>
                      <a:pt x="29210" y="59690"/>
                      <a:pt x="76200" y="36830"/>
                      <a:pt x="129540" y="24130"/>
                    </a:cubicBezTo>
                    <a:cubicBezTo>
                      <a:pt x="228600" y="0"/>
                      <a:pt x="431800" y="24130"/>
                      <a:pt x="572770" y="29210"/>
                    </a:cubicBezTo>
                    <a:cubicBezTo>
                      <a:pt x="704850" y="34290"/>
                      <a:pt x="791210" y="48260"/>
                      <a:pt x="953770" y="53340"/>
                    </a:cubicBezTo>
                    <a:cubicBezTo>
                      <a:pt x="1238250" y="62230"/>
                      <a:pt x="1996440" y="19050"/>
                      <a:pt x="2132330" y="53340"/>
                    </a:cubicBezTo>
                    <a:cubicBezTo>
                      <a:pt x="2162810" y="59690"/>
                      <a:pt x="2174240" y="67310"/>
                      <a:pt x="2184400" y="80010"/>
                    </a:cubicBezTo>
                    <a:cubicBezTo>
                      <a:pt x="2193290" y="91440"/>
                      <a:pt x="2197100" y="110490"/>
                      <a:pt x="2194560" y="124460"/>
                    </a:cubicBezTo>
                    <a:cubicBezTo>
                      <a:pt x="2193290" y="138430"/>
                      <a:pt x="2184400" y="154940"/>
                      <a:pt x="2174240" y="163830"/>
                    </a:cubicBezTo>
                    <a:cubicBezTo>
                      <a:pt x="2164080" y="172720"/>
                      <a:pt x="2132330" y="180340"/>
                      <a:pt x="2132330" y="180340"/>
                    </a:cubicBezTo>
                  </a:path>
                </a:pathLst>
              </a:custGeom>
              <a:solidFill>
                <a:srgbClr val="FEE83F"/>
              </a:solidFill>
              <a:ln cap="sq">
                <a:noFill/>
                <a:prstDash val="solid"/>
                <a:miter/>
              </a:ln>
            </p:spPr>
          </p:sp>
        </p:grpSp>
      </p:grpSp>
      <p:sp>
        <p:nvSpPr>
          <p:cNvPr name="TextBox 58" id="58"/>
          <p:cNvSpPr txBox="true"/>
          <p:nvPr/>
        </p:nvSpPr>
        <p:spPr>
          <a:xfrm rot="0">
            <a:off x="517514" y="353691"/>
            <a:ext cx="8115300" cy="824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899"/>
              </a:lnSpc>
            </a:pPr>
            <a:r>
              <a:rPr lang="en-US" sz="4599">
                <a:solidFill>
                  <a:srgbClr val="000000"/>
                </a:solidFill>
                <a:latin typeface="Xplor"/>
                <a:ea typeface="Xplor"/>
                <a:cs typeface="Xplor"/>
                <a:sym typeface="Xplor"/>
              </a:rPr>
              <a:t>НАШИ ДОСТИЖЕНИЯ В ЦИФРАХ: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C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900359" y="-96967"/>
            <a:ext cx="13915109" cy="12003777"/>
          </a:xfrm>
          <a:custGeom>
            <a:avLst/>
            <a:gdLst/>
            <a:ahLst/>
            <a:cxnLst/>
            <a:rect r="r" b="b" t="t" l="l"/>
            <a:pathLst>
              <a:path h="12003777" w="13915109">
                <a:moveTo>
                  <a:pt x="0" y="0"/>
                </a:moveTo>
                <a:lnTo>
                  <a:pt x="13915110" y="0"/>
                </a:lnTo>
                <a:lnTo>
                  <a:pt x="13915110" y="12003777"/>
                </a:lnTo>
                <a:lnTo>
                  <a:pt x="0" y="120037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799" t="0" r="-7799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-96967"/>
            <a:ext cx="13915109" cy="12003777"/>
          </a:xfrm>
          <a:custGeom>
            <a:avLst/>
            <a:gdLst/>
            <a:ahLst/>
            <a:cxnLst/>
            <a:rect r="r" b="b" t="t" l="l"/>
            <a:pathLst>
              <a:path h="12003777" w="13915109">
                <a:moveTo>
                  <a:pt x="0" y="0"/>
                </a:moveTo>
                <a:lnTo>
                  <a:pt x="13915109" y="0"/>
                </a:lnTo>
                <a:lnTo>
                  <a:pt x="13915109" y="12003777"/>
                </a:lnTo>
                <a:lnTo>
                  <a:pt x="0" y="120037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799" t="0" r="-7799" b="0"/>
            </a:stretch>
          </a:blipFill>
        </p:spPr>
      </p:sp>
      <p:sp>
        <p:nvSpPr>
          <p:cNvPr name="AutoShape 4" id="4"/>
          <p:cNvSpPr/>
          <p:nvPr/>
        </p:nvSpPr>
        <p:spPr>
          <a:xfrm>
            <a:off x="5510090" y="2299382"/>
            <a:ext cx="2449433" cy="0"/>
          </a:xfrm>
          <a:prstGeom prst="line">
            <a:avLst/>
          </a:prstGeom>
          <a:ln cap="rnd" w="142875">
            <a:solidFill>
              <a:srgbClr val="A8D2D4"/>
            </a:solidFill>
            <a:prstDash val="solid"/>
            <a:headEnd type="none" len="sm" w="sm"/>
            <a:tailEnd type="diamond" len="lg" w="lg"/>
          </a:ln>
        </p:spPr>
      </p:sp>
      <p:sp>
        <p:nvSpPr>
          <p:cNvPr name="AutoShape 5" id="5"/>
          <p:cNvSpPr/>
          <p:nvPr/>
        </p:nvSpPr>
        <p:spPr>
          <a:xfrm>
            <a:off x="3119117" y="2299382"/>
            <a:ext cx="2505534" cy="0"/>
          </a:xfrm>
          <a:prstGeom prst="line">
            <a:avLst/>
          </a:prstGeom>
          <a:ln cap="rnd" w="142875">
            <a:solidFill>
              <a:srgbClr val="F3B2DB"/>
            </a:solidFill>
            <a:prstDash val="solid"/>
            <a:headEnd type="none" len="sm" w="sm"/>
            <a:tailEnd type="diamond" len="lg" w="lg"/>
          </a:ln>
        </p:spPr>
      </p:sp>
      <p:sp>
        <p:nvSpPr>
          <p:cNvPr name="AutoShape 6" id="6"/>
          <p:cNvSpPr/>
          <p:nvPr/>
        </p:nvSpPr>
        <p:spPr>
          <a:xfrm>
            <a:off x="674951" y="2299382"/>
            <a:ext cx="2506733" cy="0"/>
          </a:xfrm>
          <a:prstGeom prst="line">
            <a:avLst/>
          </a:prstGeom>
          <a:ln cap="rnd" w="142875">
            <a:solidFill>
              <a:srgbClr val="EFE6AB"/>
            </a:solidFill>
            <a:prstDash val="solid"/>
            <a:headEnd type="none" len="sm" w="sm"/>
            <a:tailEnd type="diamond" len="lg" w="lg"/>
          </a:ln>
        </p:spPr>
      </p:sp>
      <p:grpSp>
        <p:nvGrpSpPr>
          <p:cNvPr name="Group 7" id="7"/>
          <p:cNvGrpSpPr/>
          <p:nvPr/>
        </p:nvGrpSpPr>
        <p:grpSpPr>
          <a:xfrm rot="0">
            <a:off x="5765091" y="2775819"/>
            <a:ext cx="2194433" cy="7023809"/>
            <a:chOff x="0" y="0"/>
            <a:chExt cx="749773" cy="239982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749773" cy="2399829"/>
            </a:xfrm>
            <a:custGeom>
              <a:avLst/>
              <a:gdLst/>
              <a:ahLst/>
              <a:cxnLst/>
              <a:rect r="r" b="b" t="t" l="l"/>
              <a:pathLst>
                <a:path h="2399829" w="749773">
                  <a:moveTo>
                    <a:pt x="250059" y="2380760"/>
                  </a:moveTo>
                  <a:cubicBezTo>
                    <a:pt x="288498" y="2392273"/>
                    <a:pt x="332198" y="2399829"/>
                    <a:pt x="375088" y="2399829"/>
                  </a:cubicBezTo>
                  <a:cubicBezTo>
                    <a:pt x="417980" y="2399829"/>
                    <a:pt x="459252" y="2393352"/>
                    <a:pt x="497285" y="2381838"/>
                  </a:cubicBezTo>
                  <a:cubicBezTo>
                    <a:pt x="498096" y="2381478"/>
                    <a:pt x="498905" y="2381478"/>
                    <a:pt x="499714" y="2381119"/>
                  </a:cubicBezTo>
                  <a:cubicBezTo>
                    <a:pt x="642547" y="2335064"/>
                    <a:pt x="747750" y="2213450"/>
                    <a:pt x="749773" y="2036074"/>
                  </a:cubicBezTo>
                  <a:lnTo>
                    <a:pt x="749773" y="0"/>
                  </a:lnTo>
                  <a:lnTo>
                    <a:pt x="0" y="0"/>
                  </a:lnTo>
                  <a:lnTo>
                    <a:pt x="0" y="2034563"/>
                  </a:lnTo>
                  <a:cubicBezTo>
                    <a:pt x="2023" y="2214169"/>
                    <a:pt x="105608" y="2335784"/>
                    <a:pt x="250059" y="2380760"/>
                  </a:cubicBezTo>
                  <a:close/>
                </a:path>
              </a:pathLst>
            </a:custGeom>
            <a:solidFill>
              <a:srgbClr val="A8D2D4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38100"/>
              <a:ext cx="749773" cy="2234729"/>
            </a:xfrm>
            <a:prstGeom prst="rect">
              <a:avLst/>
            </a:prstGeom>
          </p:spPr>
          <p:txBody>
            <a:bodyPr anchor="ctr" rtlCol="false" tIns="48626" lIns="48626" bIns="48626" rIns="48626"/>
            <a:lstStyle/>
            <a:p>
              <a:pPr algn="ctr">
                <a:lnSpc>
                  <a:spcPts val="1439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3311214" y="2775819"/>
            <a:ext cx="2313437" cy="7023809"/>
            <a:chOff x="0" y="0"/>
            <a:chExt cx="790433" cy="2399829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790433" cy="2399829"/>
            </a:xfrm>
            <a:custGeom>
              <a:avLst/>
              <a:gdLst/>
              <a:ahLst/>
              <a:cxnLst/>
              <a:rect r="r" b="b" t="t" l="l"/>
              <a:pathLst>
                <a:path h="2399829" w="790433">
                  <a:moveTo>
                    <a:pt x="263620" y="2380760"/>
                  </a:moveTo>
                  <a:cubicBezTo>
                    <a:pt x="304143" y="2392273"/>
                    <a:pt x="350214" y="2399829"/>
                    <a:pt x="395429" y="2399829"/>
                  </a:cubicBezTo>
                  <a:cubicBezTo>
                    <a:pt x="440647" y="2399829"/>
                    <a:pt x="484157" y="2393352"/>
                    <a:pt x="524253" y="2381838"/>
                  </a:cubicBezTo>
                  <a:cubicBezTo>
                    <a:pt x="525108" y="2381478"/>
                    <a:pt x="525960" y="2381478"/>
                    <a:pt x="526813" y="2381119"/>
                  </a:cubicBezTo>
                  <a:cubicBezTo>
                    <a:pt x="677392" y="2335064"/>
                    <a:pt x="788300" y="2213450"/>
                    <a:pt x="790433" y="2036074"/>
                  </a:cubicBezTo>
                  <a:lnTo>
                    <a:pt x="790433" y="0"/>
                  </a:lnTo>
                  <a:lnTo>
                    <a:pt x="0" y="0"/>
                  </a:lnTo>
                  <a:lnTo>
                    <a:pt x="0" y="2034563"/>
                  </a:lnTo>
                  <a:cubicBezTo>
                    <a:pt x="2133" y="2214169"/>
                    <a:pt x="111335" y="2335784"/>
                    <a:pt x="263620" y="2380760"/>
                  </a:cubicBezTo>
                  <a:close/>
                </a:path>
              </a:pathLst>
            </a:custGeom>
            <a:solidFill>
              <a:srgbClr val="F3B2DB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38100"/>
              <a:ext cx="790433" cy="2234729"/>
            </a:xfrm>
            <a:prstGeom prst="rect">
              <a:avLst/>
            </a:prstGeom>
          </p:spPr>
          <p:txBody>
            <a:bodyPr anchor="ctr" rtlCol="false" tIns="48626" lIns="48626" bIns="48626" rIns="48626"/>
            <a:lstStyle/>
            <a:p>
              <a:pPr algn="ctr">
                <a:lnSpc>
                  <a:spcPts val="143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868248" y="2775819"/>
            <a:ext cx="2313437" cy="7023809"/>
            <a:chOff x="0" y="0"/>
            <a:chExt cx="790433" cy="2399829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790433" cy="2399829"/>
            </a:xfrm>
            <a:custGeom>
              <a:avLst/>
              <a:gdLst/>
              <a:ahLst/>
              <a:cxnLst/>
              <a:rect r="r" b="b" t="t" l="l"/>
              <a:pathLst>
                <a:path h="2399829" w="790433">
                  <a:moveTo>
                    <a:pt x="263620" y="2380760"/>
                  </a:moveTo>
                  <a:cubicBezTo>
                    <a:pt x="304143" y="2392273"/>
                    <a:pt x="350214" y="2399829"/>
                    <a:pt x="395429" y="2399829"/>
                  </a:cubicBezTo>
                  <a:cubicBezTo>
                    <a:pt x="440647" y="2399829"/>
                    <a:pt x="484157" y="2393352"/>
                    <a:pt x="524253" y="2381838"/>
                  </a:cubicBezTo>
                  <a:cubicBezTo>
                    <a:pt x="525108" y="2381478"/>
                    <a:pt x="525960" y="2381478"/>
                    <a:pt x="526813" y="2381119"/>
                  </a:cubicBezTo>
                  <a:cubicBezTo>
                    <a:pt x="677392" y="2335064"/>
                    <a:pt x="788300" y="2213450"/>
                    <a:pt x="790433" y="2036074"/>
                  </a:cubicBezTo>
                  <a:lnTo>
                    <a:pt x="790433" y="0"/>
                  </a:lnTo>
                  <a:lnTo>
                    <a:pt x="0" y="0"/>
                  </a:lnTo>
                  <a:lnTo>
                    <a:pt x="0" y="2034563"/>
                  </a:lnTo>
                  <a:cubicBezTo>
                    <a:pt x="2133" y="2214169"/>
                    <a:pt x="111335" y="2335784"/>
                    <a:pt x="263620" y="2380760"/>
                  </a:cubicBezTo>
                  <a:close/>
                </a:path>
              </a:pathLst>
            </a:custGeom>
            <a:solidFill>
              <a:srgbClr val="EFE6AB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38100"/>
              <a:ext cx="790433" cy="2234729"/>
            </a:xfrm>
            <a:prstGeom prst="rect">
              <a:avLst/>
            </a:prstGeom>
          </p:spPr>
          <p:txBody>
            <a:bodyPr anchor="ctr" rtlCol="false" tIns="48626" lIns="48626" bIns="48626" rIns="48626"/>
            <a:lstStyle/>
            <a:p>
              <a:pPr algn="ctr">
                <a:lnSpc>
                  <a:spcPts val="1439"/>
                </a:lnSpc>
              </a:pPr>
            </a:p>
          </p:txBody>
        </p:sp>
      </p:grpSp>
      <p:sp>
        <p:nvSpPr>
          <p:cNvPr name="AutoShape 16" id="16"/>
          <p:cNvSpPr/>
          <p:nvPr/>
        </p:nvSpPr>
        <p:spPr>
          <a:xfrm>
            <a:off x="12714182" y="2299382"/>
            <a:ext cx="2449433" cy="0"/>
          </a:xfrm>
          <a:prstGeom prst="line">
            <a:avLst/>
          </a:prstGeom>
          <a:ln cap="rnd" w="142875">
            <a:solidFill>
              <a:srgbClr val="A8D2D4"/>
            </a:solidFill>
            <a:prstDash val="solid"/>
            <a:headEnd type="none" len="sm" w="sm"/>
            <a:tailEnd type="diamond" len="lg" w="lg"/>
          </a:ln>
        </p:spPr>
      </p:sp>
      <p:sp>
        <p:nvSpPr>
          <p:cNvPr name="AutoShape 17" id="17"/>
          <p:cNvSpPr/>
          <p:nvPr/>
        </p:nvSpPr>
        <p:spPr>
          <a:xfrm>
            <a:off x="10323209" y="2299382"/>
            <a:ext cx="2505534" cy="0"/>
          </a:xfrm>
          <a:prstGeom prst="line">
            <a:avLst/>
          </a:prstGeom>
          <a:ln cap="rnd" w="142875">
            <a:solidFill>
              <a:srgbClr val="F3B2DB"/>
            </a:solidFill>
            <a:prstDash val="solid"/>
            <a:headEnd type="none" len="sm" w="sm"/>
            <a:tailEnd type="diamond" len="lg" w="lg"/>
          </a:ln>
        </p:spPr>
      </p:sp>
      <p:sp>
        <p:nvSpPr>
          <p:cNvPr name="AutoShape 18" id="18"/>
          <p:cNvSpPr/>
          <p:nvPr/>
        </p:nvSpPr>
        <p:spPr>
          <a:xfrm>
            <a:off x="7879043" y="2299382"/>
            <a:ext cx="2506733" cy="0"/>
          </a:xfrm>
          <a:prstGeom prst="line">
            <a:avLst/>
          </a:prstGeom>
          <a:ln cap="rnd" w="142875">
            <a:solidFill>
              <a:srgbClr val="EFE6AB"/>
            </a:solidFill>
            <a:prstDash val="solid"/>
            <a:headEnd type="none" len="sm" w="sm"/>
            <a:tailEnd type="diamond" len="lg" w="lg"/>
          </a:ln>
        </p:spPr>
      </p:sp>
      <p:grpSp>
        <p:nvGrpSpPr>
          <p:cNvPr name="Group 19" id="19"/>
          <p:cNvGrpSpPr/>
          <p:nvPr/>
        </p:nvGrpSpPr>
        <p:grpSpPr>
          <a:xfrm rot="0">
            <a:off x="12969183" y="2775819"/>
            <a:ext cx="2194433" cy="7023809"/>
            <a:chOff x="0" y="0"/>
            <a:chExt cx="749773" cy="2399829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749773" cy="2399829"/>
            </a:xfrm>
            <a:custGeom>
              <a:avLst/>
              <a:gdLst/>
              <a:ahLst/>
              <a:cxnLst/>
              <a:rect r="r" b="b" t="t" l="l"/>
              <a:pathLst>
                <a:path h="2399829" w="749773">
                  <a:moveTo>
                    <a:pt x="250059" y="2380760"/>
                  </a:moveTo>
                  <a:cubicBezTo>
                    <a:pt x="288498" y="2392273"/>
                    <a:pt x="332198" y="2399829"/>
                    <a:pt x="375088" y="2399829"/>
                  </a:cubicBezTo>
                  <a:cubicBezTo>
                    <a:pt x="417980" y="2399829"/>
                    <a:pt x="459252" y="2393352"/>
                    <a:pt x="497285" y="2381838"/>
                  </a:cubicBezTo>
                  <a:cubicBezTo>
                    <a:pt x="498096" y="2381478"/>
                    <a:pt x="498905" y="2381478"/>
                    <a:pt x="499714" y="2381119"/>
                  </a:cubicBezTo>
                  <a:cubicBezTo>
                    <a:pt x="642547" y="2335064"/>
                    <a:pt x="747750" y="2213450"/>
                    <a:pt x="749773" y="2036074"/>
                  </a:cubicBezTo>
                  <a:lnTo>
                    <a:pt x="749773" y="0"/>
                  </a:lnTo>
                  <a:lnTo>
                    <a:pt x="0" y="0"/>
                  </a:lnTo>
                  <a:lnTo>
                    <a:pt x="0" y="2034563"/>
                  </a:lnTo>
                  <a:cubicBezTo>
                    <a:pt x="2023" y="2214169"/>
                    <a:pt x="105608" y="2335784"/>
                    <a:pt x="250059" y="2380760"/>
                  </a:cubicBezTo>
                  <a:close/>
                </a:path>
              </a:pathLst>
            </a:custGeom>
            <a:solidFill>
              <a:srgbClr val="A8D2D4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38100"/>
              <a:ext cx="749773" cy="2234729"/>
            </a:xfrm>
            <a:prstGeom prst="rect">
              <a:avLst/>
            </a:prstGeom>
          </p:spPr>
          <p:txBody>
            <a:bodyPr anchor="ctr" rtlCol="false" tIns="48626" lIns="48626" bIns="48626" rIns="48626"/>
            <a:lstStyle/>
            <a:p>
              <a:pPr algn="ctr">
                <a:lnSpc>
                  <a:spcPts val="1439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0515306" y="2775819"/>
            <a:ext cx="2313437" cy="7023809"/>
            <a:chOff x="0" y="0"/>
            <a:chExt cx="790433" cy="2399829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790433" cy="2399829"/>
            </a:xfrm>
            <a:custGeom>
              <a:avLst/>
              <a:gdLst/>
              <a:ahLst/>
              <a:cxnLst/>
              <a:rect r="r" b="b" t="t" l="l"/>
              <a:pathLst>
                <a:path h="2399829" w="790433">
                  <a:moveTo>
                    <a:pt x="263620" y="2380760"/>
                  </a:moveTo>
                  <a:cubicBezTo>
                    <a:pt x="304143" y="2392273"/>
                    <a:pt x="350214" y="2399829"/>
                    <a:pt x="395429" y="2399829"/>
                  </a:cubicBezTo>
                  <a:cubicBezTo>
                    <a:pt x="440647" y="2399829"/>
                    <a:pt x="484157" y="2393352"/>
                    <a:pt x="524253" y="2381838"/>
                  </a:cubicBezTo>
                  <a:cubicBezTo>
                    <a:pt x="525108" y="2381478"/>
                    <a:pt x="525960" y="2381478"/>
                    <a:pt x="526813" y="2381119"/>
                  </a:cubicBezTo>
                  <a:cubicBezTo>
                    <a:pt x="677392" y="2335064"/>
                    <a:pt x="788300" y="2213450"/>
                    <a:pt x="790433" y="2036074"/>
                  </a:cubicBezTo>
                  <a:lnTo>
                    <a:pt x="790433" y="0"/>
                  </a:lnTo>
                  <a:lnTo>
                    <a:pt x="0" y="0"/>
                  </a:lnTo>
                  <a:lnTo>
                    <a:pt x="0" y="2034563"/>
                  </a:lnTo>
                  <a:cubicBezTo>
                    <a:pt x="2133" y="2214169"/>
                    <a:pt x="111335" y="2335784"/>
                    <a:pt x="263620" y="2380760"/>
                  </a:cubicBezTo>
                  <a:close/>
                </a:path>
              </a:pathLst>
            </a:custGeom>
            <a:solidFill>
              <a:srgbClr val="F3B2DB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38100"/>
              <a:ext cx="790433" cy="2234729"/>
            </a:xfrm>
            <a:prstGeom prst="rect">
              <a:avLst/>
            </a:prstGeom>
          </p:spPr>
          <p:txBody>
            <a:bodyPr anchor="ctr" rtlCol="false" tIns="48626" lIns="48626" bIns="48626" rIns="48626"/>
            <a:lstStyle/>
            <a:p>
              <a:pPr algn="ctr">
                <a:lnSpc>
                  <a:spcPts val="1439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8072340" y="2775819"/>
            <a:ext cx="2313437" cy="7023809"/>
            <a:chOff x="0" y="0"/>
            <a:chExt cx="790433" cy="2399829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790433" cy="2399829"/>
            </a:xfrm>
            <a:custGeom>
              <a:avLst/>
              <a:gdLst/>
              <a:ahLst/>
              <a:cxnLst/>
              <a:rect r="r" b="b" t="t" l="l"/>
              <a:pathLst>
                <a:path h="2399829" w="790433">
                  <a:moveTo>
                    <a:pt x="263620" y="2380760"/>
                  </a:moveTo>
                  <a:cubicBezTo>
                    <a:pt x="304143" y="2392273"/>
                    <a:pt x="350214" y="2399829"/>
                    <a:pt x="395429" y="2399829"/>
                  </a:cubicBezTo>
                  <a:cubicBezTo>
                    <a:pt x="440647" y="2399829"/>
                    <a:pt x="484157" y="2393352"/>
                    <a:pt x="524253" y="2381838"/>
                  </a:cubicBezTo>
                  <a:cubicBezTo>
                    <a:pt x="525108" y="2381478"/>
                    <a:pt x="525960" y="2381478"/>
                    <a:pt x="526813" y="2381119"/>
                  </a:cubicBezTo>
                  <a:cubicBezTo>
                    <a:pt x="677392" y="2335064"/>
                    <a:pt x="788300" y="2213450"/>
                    <a:pt x="790433" y="2036074"/>
                  </a:cubicBezTo>
                  <a:lnTo>
                    <a:pt x="790433" y="0"/>
                  </a:lnTo>
                  <a:lnTo>
                    <a:pt x="0" y="0"/>
                  </a:lnTo>
                  <a:lnTo>
                    <a:pt x="0" y="2034563"/>
                  </a:lnTo>
                  <a:cubicBezTo>
                    <a:pt x="2133" y="2214169"/>
                    <a:pt x="111335" y="2335784"/>
                    <a:pt x="263620" y="2380760"/>
                  </a:cubicBezTo>
                  <a:close/>
                </a:path>
              </a:pathLst>
            </a:custGeom>
            <a:solidFill>
              <a:srgbClr val="EFE6AB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0" y="38100"/>
              <a:ext cx="790433" cy="2234729"/>
            </a:xfrm>
            <a:prstGeom prst="rect">
              <a:avLst/>
            </a:prstGeom>
          </p:spPr>
          <p:txBody>
            <a:bodyPr anchor="ctr" rtlCol="false" tIns="48626" lIns="48626" bIns="48626" rIns="48626"/>
            <a:lstStyle/>
            <a:p>
              <a:pPr algn="ctr">
                <a:lnSpc>
                  <a:spcPts val="1439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15332215" y="2775819"/>
            <a:ext cx="2194433" cy="7023809"/>
            <a:chOff x="0" y="0"/>
            <a:chExt cx="749773" cy="2399829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749773" cy="2399829"/>
            </a:xfrm>
            <a:custGeom>
              <a:avLst/>
              <a:gdLst/>
              <a:ahLst/>
              <a:cxnLst/>
              <a:rect r="r" b="b" t="t" l="l"/>
              <a:pathLst>
                <a:path h="2399829" w="749773">
                  <a:moveTo>
                    <a:pt x="250059" y="2380760"/>
                  </a:moveTo>
                  <a:cubicBezTo>
                    <a:pt x="288498" y="2392273"/>
                    <a:pt x="332198" y="2399829"/>
                    <a:pt x="375088" y="2399829"/>
                  </a:cubicBezTo>
                  <a:cubicBezTo>
                    <a:pt x="417980" y="2399829"/>
                    <a:pt x="459252" y="2393352"/>
                    <a:pt x="497285" y="2381838"/>
                  </a:cubicBezTo>
                  <a:cubicBezTo>
                    <a:pt x="498096" y="2381478"/>
                    <a:pt x="498905" y="2381478"/>
                    <a:pt x="499714" y="2381119"/>
                  </a:cubicBezTo>
                  <a:cubicBezTo>
                    <a:pt x="642547" y="2335064"/>
                    <a:pt x="747750" y="2213450"/>
                    <a:pt x="749773" y="2036074"/>
                  </a:cubicBezTo>
                  <a:lnTo>
                    <a:pt x="749773" y="0"/>
                  </a:lnTo>
                  <a:lnTo>
                    <a:pt x="0" y="0"/>
                  </a:lnTo>
                  <a:lnTo>
                    <a:pt x="0" y="2034563"/>
                  </a:lnTo>
                  <a:cubicBezTo>
                    <a:pt x="2023" y="2214169"/>
                    <a:pt x="105608" y="2335784"/>
                    <a:pt x="250059" y="2380760"/>
                  </a:cubicBezTo>
                  <a:close/>
                </a:path>
              </a:pathLst>
            </a:custGeom>
            <a:solidFill>
              <a:srgbClr val="A8D2D4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0" y="38100"/>
              <a:ext cx="749773" cy="2234729"/>
            </a:xfrm>
            <a:prstGeom prst="rect">
              <a:avLst/>
            </a:prstGeom>
          </p:spPr>
          <p:txBody>
            <a:bodyPr anchor="ctr" rtlCol="false" tIns="48626" lIns="48626" bIns="48626" rIns="48626"/>
            <a:lstStyle/>
            <a:p>
              <a:pPr algn="ctr">
                <a:lnSpc>
                  <a:spcPts val="1439"/>
                </a:lnSpc>
              </a:pPr>
            </a:p>
          </p:txBody>
        </p:sp>
      </p:grpSp>
      <p:sp>
        <p:nvSpPr>
          <p:cNvPr name="AutoShape 31" id="31"/>
          <p:cNvSpPr/>
          <p:nvPr/>
        </p:nvSpPr>
        <p:spPr>
          <a:xfrm>
            <a:off x="15163616" y="2299382"/>
            <a:ext cx="2449433" cy="0"/>
          </a:xfrm>
          <a:prstGeom prst="line">
            <a:avLst/>
          </a:prstGeom>
          <a:ln cap="rnd" w="142875">
            <a:solidFill>
              <a:srgbClr val="A8D2D4"/>
            </a:solidFill>
            <a:prstDash val="solid"/>
            <a:headEnd type="none" len="sm" w="sm"/>
            <a:tailEnd type="diamond" len="lg" w="lg"/>
          </a:ln>
        </p:spPr>
      </p:sp>
      <p:grpSp>
        <p:nvGrpSpPr>
          <p:cNvPr name="Group 32" id="32"/>
          <p:cNvGrpSpPr/>
          <p:nvPr/>
        </p:nvGrpSpPr>
        <p:grpSpPr>
          <a:xfrm rot="0">
            <a:off x="3537610" y="7652174"/>
            <a:ext cx="1903631" cy="1903631"/>
            <a:chOff x="0" y="0"/>
            <a:chExt cx="812800" cy="81280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53547" t="-16820" r="-3320" b="-830"/>
              </a:stretch>
            </a:blipFill>
          </p:spPr>
        </p:sp>
      </p:grpSp>
      <p:grpSp>
        <p:nvGrpSpPr>
          <p:cNvPr name="Group 34" id="34"/>
          <p:cNvGrpSpPr/>
          <p:nvPr/>
        </p:nvGrpSpPr>
        <p:grpSpPr>
          <a:xfrm rot="0">
            <a:off x="1069431" y="7650322"/>
            <a:ext cx="1903631" cy="1903631"/>
            <a:chOff x="0" y="0"/>
            <a:chExt cx="812800" cy="81280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8188" t="0" r="-35236" b="-22568"/>
              </a:stretch>
            </a:blipFill>
          </p:spPr>
        </p:sp>
      </p:grpSp>
      <p:grpSp>
        <p:nvGrpSpPr>
          <p:cNvPr name="Group 36" id="36"/>
          <p:cNvGrpSpPr/>
          <p:nvPr/>
        </p:nvGrpSpPr>
        <p:grpSpPr>
          <a:xfrm rot="0">
            <a:off x="5863379" y="7652174"/>
            <a:ext cx="1903631" cy="1903631"/>
            <a:chOff x="0" y="0"/>
            <a:chExt cx="812800" cy="81280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16646" t="0" r="-16646" b="0"/>
              </a:stretch>
            </a:blipFill>
          </p:spPr>
        </p:sp>
      </p:grpSp>
      <p:grpSp>
        <p:nvGrpSpPr>
          <p:cNvPr name="Group 38" id="38"/>
          <p:cNvGrpSpPr/>
          <p:nvPr/>
        </p:nvGrpSpPr>
        <p:grpSpPr>
          <a:xfrm rot="0">
            <a:off x="8316400" y="7652174"/>
            <a:ext cx="1903631" cy="1903631"/>
            <a:chOff x="0" y="0"/>
            <a:chExt cx="812800" cy="812800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8292" t="-49787" r="-21953" b="-23873"/>
              </a:stretch>
            </a:blipFill>
          </p:spPr>
        </p:sp>
      </p:grpSp>
      <p:grpSp>
        <p:nvGrpSpPr>
          <p:cNvPr name="Group 40" id="40"/>
          <p:cNvGrpSpPr/>
          <p:nvPr/>
        </p:nvGrpSpPr>
        <p:grpSpPr>
          <a:xfrm rot="0">
            <a:off x="10728677" y="7650322"/>
            <a:ext cx="1903631" cy="1903631"/>
            <a:chOff x="0" y="0"/>
            <a:chExt cx="812800" cy="812800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54333" t="-2466" r="-3353" b="-15798"/>
              </a:stretch>
            </a:blipFill>
          </p:spPr>
        </p:sp>
      </p:grpSp>
      <p:grpSp>
        <p:nvGrpSpPr>
          <p:cNvPr name="Group 42" id="42"/>
          <p:cNvGrpSpPr/>
          <p:nvPr/>
        </p:nvGrpSpPr>
        <p:grpSpPr>
          <a:xfrm rot="0">
            <a:off x="13128663" y="7652174"/>
            <a:ext cx="1903631" cy="1903631"/>
            <a:chOff x="0" y="0"/>
            <a:chExt cx="812800" cy="812800"/>
          </a:xfrm>
        </p:grpSpPr>
        <p:sp>
          <p:nvSpPr>
            <p:cNvPr name="Freeform 43" id="4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-51789" t="-41500" r="-49979" b="-9825"/>
              </a:stretch>
            </a:blipFill>
          </p:spPr>
        </p:sp>
      </p:grpSp>
      <p:grpSp>
        <p:nvGrpSpPr>
          <p:cNvPr name="Group 44" id="44"/>
          <p:cNvGrpSpPr/>
          <p:nvPr/>
        </p:nvGrpSpPr>
        <p:grpSpPr>
          <a:xfrm rot="0">
            <a:off x="15506516" y="7650322"/>
            <a:ext cx="1903631" cy="1903631"/>
            <a:chOff x="0" y="0"/>
            <a:chExt cx="812800" cy="812800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l="-130883" t="-113790" r="-54171" b="0"/>
              </a:stretch>
            </a:blipFill>
          </p:spPr>
        </p:sp>
      </p:grpSp>
      <p:sp>
        <p:nvSpPr>
          <p:cNvPr name="TextBox 46" id="46"/>
          <p:cNvSpPr txBox="true"/>
          <p:nvPr/>
        </p:nvSpPr>
        <p:spPr>
          <a:xfrm rot="0">
            <a:off x="2740265" y="-85725"/>
            <a:ext cx="12077787" cy="1588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4DACC4"/>
                </a:solidFill>
                <a:latin typeface="Xplor"/>
                <a:ea typeface="Xplor"/>
                <a:cs typeface="Xplor"/>
                <a:sym typeface="Xplor"/>
              </a:rPr>
              <a:t>содержание комплекной помощи семьям с детьми с особенностями развития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919180" y="3107089"/>
            <a:ext cx="2260928" cy="18198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93"/>
              </a:lnSpc>
              <a:spcBef>
                <a:spcPct val="0"/>
              </a:spcBef>
            </a:pPr>
            <a:r>
              <a:rPr lang="en-US" sz="1595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УСЛУГА «ПЕРЕДЫШКА»</a:t>
            </a:r>
          </a:p>
          <a:p>
            <a:pPr algn="ctr">
              <a:lnSpc>
                <a:spcPts val="2393"/>
              </a:lnSpc>
              <a:spcBef>
                <a:spcPct val="0"/>
              </a:spcBef>
            </a:pPr>
            <a:r>
              <a:rPr lang="en-US" sz="1595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 ДЛЯ РОДИТЕЛЕЙ И ОПЕКУНОВ ДЕТЕЙ С ОВЗ И/ИЛИ ИНВАЛИДНОСТЬЮ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3312002" y="3107089"/>
            <a:ext cx="2313437" cy="18198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93"/>
              </a:lnSpc>
              <a:spcBef>
                <a:spcPct val="0"/>
              </a:spcBef>
            </a:pPr>
            <a:r>
              <a:rPr lang="en-US" sz="1595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СОЦИАЛЬНО-ПЕДАГОГИЧЕСКОЕ СОПРОВОЖДЕНИЕ</a:t>
            </a:r>
          </a:p>
          <a:p>
            <a:pPr algn="ctr">
              <a:lnSpc>
                <a:spcPts val="2393"/>
              </a:lnSpc>
              <a:spcBef>
                <a:spcPct val="0"/>
              </a:spcBef>
            </a:pPr>
            <a:r>
              <a:rPr lang="en-US" sz="1595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 ПОДДЕРЖКА ДЕТЕЙ С ОВЗ И/ИЛИ ИНВАЛИДНОСТЬЮ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5755757" y="3097564"/>
            <a:ext cx="2203767" cy="12213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03"/>
              </a:lnSpc>
              <a:spcBef>
                <a:spcPct val="0"/>
              </a:spcBef>
            </a:pPr>
            <a:r>
              <a:rPr lang="en-US" sz="1602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ГРУППЫ ПСИХОЛОГИЧЕСКОЙ ПОМОЩИ РОДИТЕЛЯМ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8123273" y="3107089"/>
            <a:ext cx="2260928" cy="6042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93"/>
              </a:lnSpc>
              <a:spcBef>
                <a:spcPct val="0"/>
              </a:spcBef>
            </a:pPr>
            <a:r>
              <a:rPr lang="en-US" sz="1595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ПРАВОВАЯ ПОМОЩЬ РОДИТЕЛЯМ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10516095" y="3107089"/>
            <a:ext cx="2313437" cy="9081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93"/>
              </a:lnSpc>
              <a:spcBef>
                <a:spcPct val="0"/>
              </a:spcBef>
            </a:pPr>
            <a:r>
              <a:rPr lang="en-US" sz="1595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ФУДТЕРАПИЯ ДЛЯ ДЕТЕЙ С ОВЗ И/ИЛИ ИНВАЛИДНОСТЬЮ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12959849" y="3097564"/>
            <a:ext cx="2203767" cy="12213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03"/>
              </a:lnSpc>
              <a:spcBef>
                <a:spcPct val="0"/>
              </a:spcBef>
            </a:pPr>
            <a:r>
              <a:rPr lang="en-US" sz="1602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ТАНЦЕВАЛЬНАЯ ТЕРАПИЯ ДЛЯ ДЕТЕЙ С ОВЗ И/ИЛИ ИНВАЛИДНОСТЬЮ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15322881" y="3097564"/>
            <a:ext cx="2203767" cy="917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03"/>
              </a:lnSpc>
              <a:spcBef>
                <a:spcPct val="0"/>
              </a:spcBef>
            </a:pPr>
            <a:r>
              <a:rPr lang="en-US" sz="1602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ЛФК И МАССАЖ ДЛЯ ДЕТЕЙ С ОВЗ И/ИЛИ ИНВАЛИДНОСТЬЮ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974033" y="1719128"/>
            <a:ext cx="8001230" cy="8619506"/>
            <a:chOff x="0" y="0"/>
            <a:chExt cx="10668306" cy="11492674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532328" y="1159071"/>
              <a:ext cx="9181361" cy="8968852"/>
              <a:chOff x="0" y="0"/>
              <a:chExt cx="4828540" cy="4716780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-7620"/>
                <a:ext cx="4833620" cy="4726940"/>
              </a:xfrm>
              <a:custGeom>
                <a:avLst/>
                <a:gdLst/>
                <a:ahLst/>
                <a:cxnLst/>
                <a:rect r="r" b="b" t="t" l="l"/>
                <a:pathLst>
                  <a:path h="4726940" w="4833620">
                    <a:moveTo>
                      <a:pt x="3416300" y="4662170"/>
                    </a:moveTo>
                    <a:cubicBezTo>
                      <a:pt x="3388360" y="4669790"/>
                      <a:pt x="3366770" y="4679950"/>
                      <a:pt x="3345180" y="4682490"/>
                    </a:cubicBezTo>
                    <a:cubicBezTo>
                      <a:pt x="3223260" y="4692650"/>
                      <a:pt x="3102610" y="4702810"/>
                      <a:pt x="2980690" y="4711700"/>
                    </a:cubicBezTo>
                    <a:cubicBezTo>
                      <a:pt x="2918460" y="4715510"/>
                      <a:pt x="2856230" y="4719320"/>
                      <a:pt x="2794000" y="4720590"/>
                    </a:cubicBezTo>
                    <a:cubicBezTo>
                      <a:pt x="2726690" y="4723130"/>
                      <a:pt x="2659380" y="4726940"/>
                      <a:pt x="2593340" y="4724400"/>
                    </a:cubicBezTo>
                    <a:cubicBezTo>
                      <a:pt x="2529840" y="4723130"/>
                      <a:pt x="2466340" y="4719320"/>
                      <a:pt x="2405380" y="4707890"/>
                    </a:cubicBezTo>
                    <a:cubicBezTo>
                      <a:pt x="2326640" y="4693920"/>
                      <a:pt x="2246630" y="4693920"/>
                      <a:pt x="2169160" y="4681220"/>
                    </a:cubicBezTo>
                    <a:cubicBezTo>
                      <a:pt x="1967230" y="4648200"/>
                      <a:pt x="1761490" y="4657090"/>
                      <a:pt x="1558290" y="4643120"/>
                    </a:cubicBezTo>
                    <a:cubicBezTo>
                      <a:pt x="1443990" y="4635500"/>
                      <a:pt x="1329690" y="4617720"/>
                      <a:pt x="1215390" y="4602480"/>
                    </a:cubicBezTo>
                    <a:cubicBezTo>
                      <a:pt x="1085850" y="4585970"/>
                      <a:pt x="956310" y="4566920"/>
                      <a:pt x="825500" y="4549140"/>
                    </a:cubicBezTo>
                    <a:cubicBezTo>
                      <a:pt x="730250" y="4536440"/>
                      <a:pt x="633730" y="4523740"/>
                      <a:pt x="538480" y="4511040"/>
                    </a:cubicBezTo>
                    <a:cubicBezTo>
                      <a:pt x="535940" y="4511040"/>
                      <a:pt x="533400" y="4509770"/>
                      <a:pt x="530860" y="4509770"/>
                    </a:cubicBezTo>
                    <a:cubicBezTo>
                      <a:pt x="450850" y="4475480"/>
                      <a:pt x="365760" y="4448810"/>
                      <a:pt x="292100" y="4404360"/>
                    </a:cubicBezTo>
                    <a:cubicBezTo>
                      <a:pt x="167640" y="4328160"/>
                      <a:pt x="114300" y="4206240"/>
                      <a:pt x="109220" y="4062730"/>
                    </a:cubicBezTo>
                    <a:cubicBezTo>
                      <a:pt x="107950" y="4013200"/>
                      <a:pt x="101600" y="3964940"/>
                      <a:pt x="101600" y="3915410"/>
                    </a:cubicBezTo>
                    <a:cubicBezTo>
                      <a:pt x="102870" y="3846830"/>
                      <a:pt x="107950" y="3779520"/>
                      <a:pt x="111760" y="3712210"/>
                    </a:cubicBezTo>
                    <a:cubicBezTo>
                      <a:pt x="121920" y="3511550"/>
                      <a:pt x="127000" y="3310890"/>
                      <a:pt x="111760" y="3110230"/>
                    </a:cubicBezTo>
                    <a:cubicBezTo>
                      <a:pt x="97790" y="2929890"/>
                      <a:pt x="85090" y="2750820"/>
                      <a:pt x="71120" y="2570480"/>
                    </a:cubicBezTo>
                    <a:cubicBezTo>
                      <a:pt x="62230" y="2454910"/>
                      <a:pt x="50800" y="2340610"/>
                      <a:pt x="43180" y="2225040"/>
                    </a:cubicBezTo>
                    <a:cubicBezTo>
                      <a:pt x="38100" y="2148840"/>
                      <a:pt x="39370" y="2071370"/>
                      <a:pt x="34290" y="1995170"/>
                    </a:cubicBezTo>
                    <a:cubicBezTo>
                      <a:pt x="31750" y="1951990"/>
                      <a:pt x="17780" y="1910080"/>
                      <a:pt x="16510" y="1866900"/>
                    </a:cubicBezTo>
                    <a:cubicBezTo>
                      <a:pt x="11430" y="1762760"/>
                      <a:pt x="10160" y="1657350"/>
                      <a:pt x="7620" y="1551940"/>
                    </a:cubicBezTo>
                    <a:cubicBezTo>
                      <a:pt x="6350" y="1511300"/>
                      <a:pt x="0" y="1470660"/>
                      <a:pt x="1270" y="1430020"/>
                    </a:cubicBezTo>
                    <a:cubicBezTo>
                      <a:pt x="2540" y="1366520"/>
                      <a:pt x="10160" y="1303020"/>
                      <a:pt x="11430" y="1239520"/>
                    </a:cubicBezTo>
                    <a:cubicBezTo>
                      <a:pt x="12700" y="1165860"/>
                      <a:pt x="5080" y="1092200"/>
                      <a:pt x="7620" y="1019810"/>
                    </a:cubicBezTo>
                    <a:cubicBezTo>
                      <a:pt x="7620" y="949960"/>
                      <a:pt x="16510" y="881380"/>
                      <a:pt x="25400" y="811530"/>
                    </a:cubicBezTo>
                    <a:cubicBezTo>
                      <a:pt x="27940" y="787400"/>
                      <a:pt x="45720" y="765810"/>
                      <a:pt x="50800" y="741680"/>
                    </a:cubicBezTo>
                    <a:cubicBezTo>
                      <a:pt x="72390" y="622300"/>
                      <a:pt x="95250" y="502920"/>
                      <a:pt x="151130" y="392430"/>
                    </a:cubicBezTo>
                    <a:cubicBezTo>
                      <a:pt x="163830" y="368300"/>
                      <a:pt x="184150" y="346710"/>
                      <a:pt x="203200" y="327660"/>
                    </a:cubicBezTo>
                    <a:cubicBezTo>
                      <a:pt x="209550" y="321310"/>
                      <a:pt x="224790" y="325120"/>
                      <a:pt x="228600" y="325120"/>
                    </a:cubicBezTo>
                    <a:cubicBezTo>
                      <a:pt x="237490" y="308610"/>
                      <a:pt x="242570" y="292100"/>
                      <a:pt x="252730" y="284480"/>
                    </a:cubicBezTo>
                    <a:cubicBezTo>
                      <a:pt x="307340" y="242570"/>
                      <a:pt x="364490" y="212090"/>
                      <a:pt x="435610" y="204470"/>
                    </a:cubicBezTo>
                    <a:cubicBezTo>
                      <a:pt x="488950" y="198120"/>
                      <a:pt x="541020" y="175260"/>
                      <a:pt x="594360" y="162560"/>
                    </a:cubicBezTo>
                    <a:cubicBezTo>
                      <a:pt x="659130" y="147320"/>
                      <a:pt x="723900" y="129540"/>
                      <a:pt x="791210" y="120650"/>
                    </a:cubicBezTo>
                    <a:cubicBezTo>
                      <a:pt x="852170" y="113030"/>
                      <a:pt x="910590" y="96520"/>
                      <a:pt x="972820" y="91440"/>
                    </a:cubicBezTo>
                    <a:cubicBezTo>
                      <a:pt x="1036320" y="86360"/>
                      <a:pt x="1099820" y="71120"/>
                      <a:pt x="1164590" y="66040"/>
                    </a:cubicBezTo>
                    <a:cubicBezTo>
                      <a:pt x="1339850" y="53340"/>
                      <a:pt x="1516380" y="44450"/>
                      <a:pt x="1691640" y="34290"/>
                    </a:cubicBezTo>
                    <a:cubicBezTo>
                      <a:pt x="1734820" y="31750"/>
                      <a:pt x="1778000" y="34290"/>
                      <a:pt x="1821180" y="35560"/>
                    </a:cubicBezTo>
                    <a:cubicBezTo>
                      <a:pt x="1842770" y="36830"/>
                      <a:pt x="1864360" y="41910"/>
                      <a:pt x="1887220" y="44450"/>
                    </a:cubicBezTo>
                    <a:cubicBezTo>
                      <a:pt x="1897380" y="45720"/>
                      <a:pt x="1907540" y="41910"/>
                      <a:pt x="1917700" y="41910"/>
                    </a:cubicBezTo>
                    <a:cubicBezTo>
                      <a:pt x="1948180" y="41910"/>
                      <a:pt x="1979930" y="41910"/>
                      <a:pt x="2010410" y="40640"/>
                    </a:cubicBezTo>
                    <a:cubicBezTo>
                      <a:pt x="2068830" y="38100"/>
                      <a:pt x="2128520" y="31750"/>
                      <a:pt x="2186940" y="31750"/>
                    </a:cubicBezTo>
                    <a:cubicBezTo>
                      <a:pt x="2244090" y="31750"/>
                      <a:pt x="2301240" y="35560"/>
                      <a:pt x="2358390" y="38100"/>
                    </a:cubicBezTo>
                    <a:lnTo>
                      <a:pt x="2404110" y="38100"/>
                    </a:lnTo>
                    <a:cubicBezTo>
                      <a:pt x="2473960" y="35560"/>
                      <a:pt x="2542540" y="35560"/>
                      <a:pt x="2612390" y="31750"/>
                    </a:cubicBezTo>
                    <a:cubicBezTo>
                      <a:pt x="2679700" y="27940"/>
                      <a:pt x="2745740" y="19050"/>
                      <a:pt x="2813050" y="15240"/>
                    </a:cubicBezTo>
                    <a:cubicBezTo>
                      <a:pt x="2844800" y="12700"/>
                      <a:pt x="2877820" y="12700"/>
                      <a:pt x="2909570" y="19050"/>
                    </a:cubicBezTo>
                    <a:cubicBezTo>
                      <a:pt x="2957830" y="27940"/>
                      <a:pt x="3003550" y="33020"/>
                      <a:pt x="3051810" y="19050"/>
                    </a:cubicBezTo>
                    <a:cubicBezTo>
                      <a:pt x="3069590" y="13970"/>
                      <a:pt x="3092450" y="22860"/>
                      <a:pt x="3112770" y="25400"/>
                    </a:cubicBezTo>
                    <a:cubicBezTo>
                      <a:pt x="3121660" y="26670"/>
                      <a:pt x="3131820" y="29210"/>
                      <a:pt x="3136900" y="25400"/>
                    </a:cubicBezTo>
                    <a:cubicBezTo>
                      <a:pt x="3171190" y="0"/>
                      <a:pt x="3202940" y="6350"/>
                      <a:pt x="3235960" y="27940"/>
                    </a:cubicBezTo>
                    <a:cubicBezTo>
                      <a:pt x="3239770" y="30480"/>
                      <a:pt x="3249930" y="24130"/>
                      <a:pt x="3257550" y="24130"/>
                    </a:cubicBezTo>
                    <a:cubicBezTo>
                      <a:pt x="3288030" y="24130"/>
                      <a:pt x="3318510" y="24130"/>
                      <a:pt x="3350260" y="25400"/>
                    </a:cubicBezTo>
                    <a:cubicBezTo>
                      <a:pt x="3373120" y="26670"/>
                      <a:pt x="3394710" y="34290"/>
                      <a:pt x="3417570" y="36830"/>
                    </a:cubicBezTo>
                    <a:cubicBezTo>
                      <a:pt x="3467100" y="43180"/>
                      <a:pt x="3517900" y="53340"/>
                      <a:pt x="3568700" y="53340"/>
                    </a:cubicBezTo>
                    <a:cubicBezTo>
                      <a:pt x="3663950" y="54610"/>
                      <a:pt x="3759200" y="58420"/>
                      <a:pt x="3853180" y="78740"/>
                    </a:cubicBezTo>
                    <a:cubicBezTo>
                      <a:pt x="3940810" y="97790"/>
                      <a:pt x="4030980" y="97790"/>
                      <a:pt x="4119880" y="113030"/>
                    </a:cubicBezTo>
                    <a:cubicBezTo>
                      <a:pt x="4173220" y="121920"/>
                      <a:pt x="4227830" y="138430"/>
                      <a:pt x="4273550" y="165100"/>
                    </a:cubicBezTo>
                    <a:cubicBezTo>
                      <a:pt x="4323080" y="193040"/>
                      <a:pt x="4361180" y="238760"/>
                      <a:pt x="4405630" y="276860"/>
                    </a:cubicBezTo>
                    <a:cubicBezTo>
                      <a:pt x="4422140" y="290830"/>
                      <a:pt x="4446270" y="300990"/>
                      <a:pt x="4457700" y="318770"/>
                    </a:cubicBezTo>
                    <a:cubicBezTo>
                      <a:pt x="4490720" y="367030"/>
                      <a:pt x="4519930" y="417830"/>
                      <a:pt x="4549140" y="468630"/>
                    </a:cubicBezTo>
                    <a:cubicBezTo>
                      <a:pt x="4570730" y="505460"/>
                      <a:pt x="4592320" y="543560"/>
                      <a:pt x="4608830" y="581660"/>
                    </a:cubicBezTo>
                    <a:cubicBezTo>
                      <a:pt x="4626610" y="626110"/>
                      <a:pt x="4640580" y="671830"/>
                      <a:pt x="4654550" y="718820"/>
                    </a:cubicBezTo>
                    <a:cubicBezTo>
                      <a:pt x="4676140" y="792480"/>
                      <a:pt x="4701540" y="866140"/>
                      <a:pt x="4715510" y="942340"/>
                    </a:cubicBezTo>
                    <a:cubicBezTo>
                      <a:pt x="4735830" y="1049020"/>
                      <a:pt x="4745990" y="1158240"/>
                      <a:pt x="4761230" y="1266190"/>
                    </a:cubicBezTo>
                    <a:cubicBezTo>
                      <a:pt x="4766310" y="1301750"/>
                      <a:pt x="4772660" y="1337310"/>
                      <a:pt x="4775200" y="1372870"/>
                    </a:cubicBezTo>
                    <a:cubicBezTo>
                      <a:pt x="4782820" y="1474470"/>
                      <a:pt x="4787900" y="1574800"/>
                      <a:pt x="4794250" y="1676400"/>
                    </a:cubicBezTo>
                    <a:cubicBezTo>
                      <a:pt x="4803140" y="1802130"/>
                      <a:pt x="4815840" y="1926590"/>
                      <a:pt x="4822190" y="2052320"/>
                    </a:cubicBezTo>
                    <a:cubicBezTo>
                      <a:pt x="4828540" y="2172970"/>
                      <a:pt x="4833620" y="2294890"/>
                      <a:pt x="4831080" y="2416810"/>
                    </a:cubicBezTo>
                    <a:cubicBezTo>
                      <a:pt x="4827270" y="2620010"/>
                      <a:pt x="4817110" y="2821940"/>
                      <a:pt x="4806950" y="3025140"/>
                    </a:cubicBezTo>
                    <a:cubicBezTo>
                      <a:pt x="4800600" y="3150870"/>
                      <a:pt x="4791710" y="3275330"/>
                      <a:pt x="4779010" y="3399790"/>
                    </a:cubicBezTo>
                    <a:cubicBezTo>
                      <a:pt x="4766310" y="3524250"/>
                      <a:pt x="4747260" y="3647440"/>
                      <a:pt x="4733290" y="3771900"/>
                    </a:cubicBezTo>
                    <a:cubicBezTo>
                      <a:pt x="4723130" y="3858260"/>
                      <a:pt x="4720590" y="3944620"/>
                      <a:pt x="4709160" y="4029710"/>
                    </a:cubicBezTo>
                    <a:cubicBezTo>
                      <a:pt x="4699000" y="4107180"/>
                      <a:pt x="4660900" y="4175760"/>
                      <a:pt x="4610100" y="4232910"/>
                    </a:cubicBezTo>
                    <a:cubicBezTo>
                      <a:pt x="4568190" y="4281170"/>
                      <a:pt x="4535170" y="4335780"/>
                      <a:pt x="4491990" y="4382770"/>
                    </a:cubicBezTo>
                    <a:cubicBezTo>
                      <a:pt x="4453890" y="4424680"/>
                      <a:pt x="4411980" y="4466590"/>
                      <a:pt x="4345940" y="4467860"/>
                    </a:cubicBezTo>
                    <a:cubicBezTo>
                      <a:pt x="4330700" y="4467860"/>
                      <a:pt x="4316730" y="4483100"/>
                      <a:pt x="4301490" y="4490720"/>
                    </a:cubicBezTo>
                    <a:cubicBezTo>
                      <a:pt x="4236720" y="4518660"/>
                      <a:pt x="4169410" y="4542790"/>
                      <a:pt x="4105910" y="4573270"/>
                    </a:cubicBezTo>
                    <a:cubicBezTo>
                      <a:pt x="3989070" y="4629150"/>
                      <a:pt x="3863340" y="4638040"/>
                      <a:pt x="3737610" y="4643120"/>
                    </a:cubicBezTo>
                    <a:cubicBezTo>
                      <a:pt x="3689350" y="4645660"/>
                      <a:pt x="3639820" y="4641850"/>
                      <a:pt x="3591560" y="4645660"/>
                    </a:cubicBezTo>
                    <a:cubicBezTo>
                      <a:pt x="3567430" y="4646930"/>
                      <a:pt x="3544570" y="4658360"/>
                      <a:pt x="3521710" y="4663440"/>
                    </a:cubicBezTo>
                    <a:cubicBezTo>
                      <a:pt x="3511550" y="4665980"/>
                      <a:pt x="3501390" y="4664710"/>
                      <a:pt x="3489960" y="4665980"/>
                    </a:cubicBezTo>
                    <a:cubicBezTo>
                      <a:pt x="3474720" y="4667250"/>
                      <a:pt x="3459480" y="4671060"/>
                      <a:pt x="3444240" y="4669790"/>
                    </a:cubicBezTo>
                    <a:cubicBezTo>
                      <a:pt x="3429000" y="4667250"/>
                      <a:pt x="3418840" y="4662170"/>
                      <a:pt x="3416300" y="4662170"/>
                    </a:cubicBezTo>
                    <a:close/>
                  </a:path>
                </a:pathLst>
              </a:custGeom>
              <a:blipFill>
                <a:blip r:embed="rId2"/>
                <a:stretch>
                  <a:fillRect l="-14551" t="0" r="-14551" b="0"/>
                </a:stretch>
              </a:blipFill>
            </p:spPr>
          </p:sp>
        </p:grpSp>
        <p:sp>
          <p:nvSpPr>
            <p:cNvPr name="Freeform 5" id="5"/>
            <p:cNvSpPr/>
            <p:nvPr/>
          </p:nvSpPr>
          <p:spPr>
            <a:xfrm flipH="false" flipV="false" rot="994855">
              <a:off x="7957601" y="7891589"/>
              <a:ext cx="2280817" cy="3345199"/>
            </a:xfrm>
            <a:custGeom>
              <a:avLst/>
              <a:gdLst/>
              <a:ahLst/>
              <a:cxnLst/>
              <a:rect r="r" b="b" t="t" l="l"/>
              <a:pathLst>
                <a:path h="3345199" w="2280817">
                  <a:moveTo>
                    <a:pt x="0" y="0"/>
                  </a:moveTo>
                  <a:lnTo>
                    <a:pt x="2280818" y="0"/>
                  </a:lnTo>
                  <a:lnTo>
                    <a:pt x="2280818" y="3345198"/>
                  </a:lnTo>
                  <a:lnTo>
                    <a:pt x="0" y="3345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779991" cy="3045806"/>
            </a:xfrm>
            <a:custGeom>
              <a:avLst/>
              <a:gdLst/>
              <a:ahLst/>
              <a:cxnLst/>
              <a:rect r="r" b="b" t="t" l="l"/>
              <a:pathLst>
                <a:path h="3045806" w="2779991">
                  <a:moveTo>
                    <a:pt x="0" y="0"/>
                  </a:moveTo>
                  <a:lnTo>
                    <a:pt x="2779991" y="0"/>
                  </a:lnTo>
                  <a:lnTo>
                    <a:pt x="2779991" y="3045806"/>
                  </a:lnTo>
                  <a:lnTo>
                    <a:pt x="0" y="30458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-576771" y="212310"/>
            <a:ext cx="2121215" cy="2039018"/>
          </a:xfrm>
          <a:custGeom>
            <a:avLst/>
            <a:gdLst/>
            <a:ahLst/>
            <a:cxnLst/>
            <a:rect r="r" b="b" t="t" l="l"/>
            <a:pathLst>
              <a:path h="2039018" w="2121215">
                <a:moveTo>
                  <a:pt x="0" y="0"/>
                </a:moveTo>
                <a:lnTo>
                  <a:pt x="2121216" y="0"/>
                </a:lnTo>
                <a:lnTo>
                  <a:pt x="2121216" y="2039018"/>
                </a:lnTo>
                <a:lnTo>
                  <a:pt x="0" y="20390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618876" y="0"/>
            <a:ext cx="1280849" cy="1222628"/>
          </a:xfrm>
          <a:custGeom>
            <a:avLst/>
            <a:gdLst/>
            <a:ahLst/>
            <a:cxnLst/>
            <a:rect r="r" b="b" t="t" l="l"/>
            <a:pathLst>
              <a:path h="1222628" w="1280849">
                <a:moveTo>
                  <a:pt x="0" y="0"/>
                </a:moveTo>
                <a:lnTo>
                  <a:pt x="1280848" y="0"/>
                </a:lnTo>
                <a:lnTo>
                  <a:pt x="1280848" y="1222628"/>
                </a:lnTo>
                <a:lnTo>
                  <a:pt x="0" y="12226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1125244">
            <a:off x="14893730" y="205724"/>
            <a:ext cx="1525971" cy="1491001"/>
          </a:xfrm>
          <a:custGeom>
            <a:avLst/>
            <a:gdLst/>
            <a:ahLst/>
            <a:cxnLst/>
            <a:rect r="r" b="b" t="t" l="l"/>
            <a:pathLst>
              <a:path h="1491001" w="1525971">
                <a:moveTo>
                  <a:pt x="0" y="0"/>
                </a:moveTo>
                <a:lnTo>
                  <a:pt x="1525971" y="0"/>
                </a:lnTo>
                <a:lnTo>
                  <a:pt x="1525971" y="1491001"/>
                </a:lnTo>
                <a:lnTo>
                  <a:pt x="0" y="149100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227141" y="1350554"/>
            <a:ext cx="1469282" cy="1405001"/>
          </a:xfrm>
          <a:custGeom>
            <a:avLst/>
            <a:gdLst/>
            <a:ahLst/>
            <a:cxnLst/>
            <a:rect r="r" b="b" t="t" l="l"/>
            <a:pathLst>
              <a:path h="1405001" w="1469282">
                <a:moveTo>
                  <a:pt x="0" y="0"/>
                </a:moveTo>
                <a:lnTo>
                  <a:pt x="1469282" y="0"/>
                </a:lnTo>
                <a:lnTo>
                  <a:pt x="1469282" y="1405001"/>
                </a:lnTo>
                <a:lnTo>
                  <a:pt x="0" y="140500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146890" y="-469539"/>
            <a:ext cx="6997110" cy="43678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19"/>
              </a:lnSpc>
              <a:spcBef>
                <a:spcPts val="4139"/>
              </a:spcBef>
            </a:pPr>
            <a:r>
              <a:rPr lang="en-US" sz="4599">
                <a:solidFill>
                  <a:srgbClr val="232253"/>
                </a:solidFill>
                <a:latin typeface="Xplor"/>
                <a:ea typeface="Xplor"/>
                <a:cs typeface="Xplor"/>
                <a:sym typeface="Xplor"/>
              </a:rPr>
              <a:t> </a:t>
            </a:r>
          </a:p>
          <a:p>
            <a:pPr algn="l">
              <a:lnSpc>
                <a:spcPts val="5519"/>
              </a:lnSpc>
              <a:spcBef>
                <a:spcPts val="4139"/>
              </a:spcBef>
            </a:pPr>
            <a:r>
              <a:rPr lang="en-US" sz="4599">
                <a:solidFill>
                  <a:srgbClr val="232253"/>
                </a:solidFill>
                <a:latin typeface="Xplor"/>
                <a:ea typeface="Xplor"/>
                <a:cs typeface="Xplor"/>
                <a:sym typeface="Xplor"/>
              </a:rPr>
              <a:t>УСЛУГА «ПЕРЕДЫШКА»</a:t>
            </a:r>
          </a:p>
          <a:p>
            <a:pPr algn="l">
              <a:lnSpc>
                <a:spcPts val="5519"/>
              </a:lnSpc>
              <a:spcBef>
                <a:spcPts val="4139"/>
              </a:spcBef>
            </a:pPr>
            <a:r>
              <a:rPr lang="en-US" sz="4599">
                <a:solidFill>
                  <a:srgbClr val="232253"/>
                </a:solidFill>
                <a:latin typeface="Xplor"/>
                <a:ea typeface="Xplor"/>
                <a:cs typeface="Xplor"/>
                <a:sym typeface="Xplor"/>
              </a:rPr>
              <a:t> </a:t>
            </a:r>
          </a:p>
          <a:p>
            <a:pPr algn="l">
              <a:lnSpc>
                <a:spcPts val="5519"/>
              </a:lnSpc>
              <a:spcBef>
                <a:spcPts val="4139"/>
              </a:spcBef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483837" y="2669830"/>
            <a:ext cx="9490196" cy="71570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«Передышка» — это важная услуга, позволяющая родителям и опекунам на некоторое время (до 4 часов) доверить своего ребенка социальному работнику. Это время семьи могут использовать для решения неотложных дел, отдыха и восстановления сил, в то время как дети получают возможность поиграть и пообщаться в новой среде. В офисе центра «Доверие» оборудована игровая комната с развивающими играми, что делает пребывание детей комфортным и увлекательным.</a:t>
            </a:r>
          </a:p>
          <a:p>
            <a:pPr algn="ctr">
              <a:lnSpc>
                <a:spcPts val="3599"/>
              </a:lnSpc>
              <a:spcBef>
                <a:spcPct val="0"/>
              </a:spcBef>
            </a:pPr>
            <a:r>
              <a:rPr lang="en-US" b="true" sz="2399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Каждый месяц </a:t>
            </a:r>
            <a:r>
              <a:rPr lang="en-US" sz="2399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услугой «Передышка» в среднем пользуются </a:t>
            </a:r>
          </a:p>
          <a:p>
            <a:pPr algn="ctr">
              <a:lnSpc>
                <a:spcPts val="3599"/>
              </a:lnSpc>
              <a:spcBef>
                <a:spcPct val="0"/>
              </a:spcBef>
            </a:pPr>
            <a:r>
              <a:rPr lang="en-US" b="true" sz="2399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до 14 семей</a:t>
            </a:r>
            <a:r>
              <a:rPr lang="en-US" sz="2399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. Этот формат поддержки оказался настолько востребованным, что родители перенесли его в свои сообщества. В группах WhatsApp они самоорганизовались по месту жительства и поочередно оказывают друг другу услугу присмотра за детьми, что укрепляет связи и поддержку внутри сообщества.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136414" y="-1594616"/>
            <a:ext cx="17298323" cy="17298323"/>
          </a:xfrm>
          <a:custGeom>
            <a:avLst/>
            <a:gdLst/>
            <a:ahLst/>
            <a:cxnLst/>
            <a:rect r="r" b="b" t="t" l="l"/>
            <a:pathLst>
              <a:path h="17298323" w="17298323">
                <a:moveTo>
                  <a:pt x="0" y="0"/>
                </a:moveTo>
                <a:lnTo>
                  <a:pt x="17298323" y="0"/>
                </a:lnTo>
                <a:lnTo>
                  <a:pt x="17298323" y="17298324"/>
                </a:lnTo>
                <a:lnTo>
                  <a:pt x="0" y="172983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327420">
            <a:off x="11248878" y="1427214"/>
            <a:ext cx="8709144" cy="8922069"/>
            <a:chOff x="0" y="0"/>
            <a:chExt cx="4546113" cy="4657258"/>
          </a:xfrm>
        </p:grpSpPr>
        <p:sp>
          <p:nvSpPr>
            <p:cNvPr name="Freeform 4" id="4"/>
            <p:cNvSpPr/>
            <p:nvPr/>
          </p:nvSpPr>
          <p:spPr>
            <a:xfrm flipH="false" flipV="false" rot="81160">
              <a:off x="-909" y="-43329"/>
              <a:ext cx="4550516" cy="4732385"/>
            </a:xfrm>
            <a:custGeom>
              <a:avLst/>
              <a:gdLst/>
              <a:ahLst/>
              <a:cxnLst/>
              <a:rect r="r" b="b" t="t" l="l"/>
              <a:pathLst>
                <a:path h="4732385" w="4550516">
                  <a:moveTo>
                    <a:pt x="4528759" y="2271631"/>
                  </a:moveTo>
                  <a:cubicBezTo>
                    <a:pt x="4532793" y="2267694"/>
                    <a:pt x="4536872" y="2265677"/>
                    <a:pt x="4539485" y="2259852"/>
                  </a:cubicBezTo>
                  <a:cubicBezTo>
                    <a:pt x="4542144" y="2255947"/>
                    <a:pt x="4547297" y="2250062"/>
                    <a:pt x="4547161" y="2244302"/>
                  </a:cubicBezTo>
                  <a:cubicBezTo>
                    <a:pt x="4547070" y="2240462"/>
                    <a:pt x="4541645" y="2234827"/>
                    <a:pt x="4538805" y="2231052"/>
                  </a:cubicBezTo>
                  <a:lnTo>
                    <a:pt x="4526025" y="2214064"/>
                  </a:lnTo>
                  <a:cubicBezTo>
                    <a:pt x="4528683" y="2210159"/>
                    <a:pt x="4534137" y="2208110"/>
                    <a:pt x="4534001" y="2202350"/>
                  </a:cubicBezTo>
                  <a:cubicBezTo>
                    <a:pt x="4536388" y="2186925"/>
                    <a:pt x="4540149" y="2171468"/>
                    <a:pt x="4539787" y="2156108"/>
                  </a:cubicBezTo>
                  <a:cubicBezTo>
                    <a:pt x="4539605" y="2148428"/>
                    <a:pt x="4529846" y="2142895"/>
                    <a:pt x="4524121" y="2133425"/>
                  </a:cubicBezTo>
                  <a:cubicBezTo>
                    <a:pt x="4529619" y="2133295"/>
                    <a:pt x="4532369" y="2133230"/>
                    <a:pt x="4536448" y="2131213"/>
                  </a:cubicBezTo>
                  <a:lnTo>
                    <a:pt x="4536312" y="2125453"/>
                  </a:lnTo>
                  <a:lnTo>
                    <a:pt x="4523939" y="2125745"/>
                  </a:lnTo>
                  <a:cubicBezTo>
                    <a:pt x="4515509" y="2118260"/>
                    <a:pt x="4506899" y="2103095"/>
                    <a:pt x="4504194" y="2105080"/>
                  </a:cubicBezTo>
                  <a:cubicBezTo>
                    <a:pt x="4489344" y="2116957"/>
                    <a:pt x="4488982" y="2101597"/>
                    <a:pt x="4485961" y="2090142"/>
                  </a:cubicBezTo>
                  <a:cubicBezTo>
                    <a:pt x="4480507" y="2092192"/>
                    <a:pt x="4475053" y="2094241"/>
                    <a:pt x="4470884" y="2092419"/>
                  </a:cubicBezTo>
                  <a:cubicBezTo>
                    <a:pt x="4461215" y="2090726"/>
                    <a:pt x="4451456" y="2085193"/>
                    <a:pt x="4441833" y="2085421"/>
                  </a:cubicBezTo>
                  <a:cubicBezTo>
                    <a:pt x="4429415" y="2083793"/>
                    <a:pt x="4415668" y="2084117"/>
                    <a:pt x="4401875" y="2082522"/>
                  </a:cubicBezTo>
                  <a:cubicBezTo>
                    <a:pt x="4381164" y="2079169"/>
                    <a:pt x="4360452" y="2075816"/>
                    <a:pt x="4339740" y="2072463"/>
                  </a:cubicBezTo>
                  <a:cubicBezTo>
                    <a:pt x="4338366" y="2072495"/>
                    <a:pt x="4335707" y="2076400"/>
                    <a:pt x="4334333" y="2076433"/>
                  </a:cubicBezTo>
                  <a:cubicBezTo>
                    <a:pt x="4323289" y="2074772"/>
                    <a:pt x="4312246" y="2073112"/>
                    <a:pt x="4302532" y="2069499"/>
                  </a:cubicBezTo>
                  <a:cubicBezTo>
                    <a:pt x="4299738" y="2067644"/>
                    <a:pt x="4298136" y="2058077"/>
                    <a:pt x="4298045" y="2054237"/>
                  </a:cubicBezTo>
                  <a:cubicBezTo>
                    <a:pt x="4312805" y="2038520"/>
                    <a:pt x="4327564" y="2022803"/>
                    <a:pt x="4336960" y="2012976"/>
                  </a:cubicBezTo>
                  <a:cubicBezTo>
                    <a:pt x="4347913" y="2010796"/>
                    <a:pt x="4354741" y="2008714"/>
                    <a:pt x="4364364" y="2008487"/>
                  </a:cubicBezTo>
                  <a:cubicBezTo>
                    <a:pt x="4355753" y="1993322"/>
                    <a:pt x="4350073" y="1985772"/>
                    <a:pt x="4342927" y="1974414"/>
                  </a:cubicBezTo>
                  <a:cubicBezTo>
                    <a:pt x="4338849" y="1976431"/>
                    <a:pt x="4334770" y="1978449"/>
                    <a:pt x="4327987" y="1982451"/>
                  </a:cubicBezTo>
                  <a:cubicBezTo>
                    <a:pt x="4327760" y="1972851"/>
                    <a:pt x="4327533" y="1963251"/>
                    <a:pt x="4328908" y="1963219"/>
                  </a:cubicBezTo>
                  <a:cubicBezTo>
                    <a:pt x="4334361" y="1961169"/>
                    <a:pt x="4342565" y="1959054"/>
                    <a:pt x="4346779" y="1962797"/>
                  </a:cubicBezTo>
                  <a:cubicBezTo>
                    <a:pt x="4352415" y="1968427"/>
                    <a:pt x="4355390" y="1977962"/>
                    <a:pt x="4361161" y="1989352"/>
                  </a:cubicBezTo>
                  <a:cubicBezTo>
                    <a:pt x="4363911" y="1989287"/>
                    <a:pt x="4369455" y="1991077"/>
                    <a:pt x="4374954" y="1990947"/>
                  </a:cubicBezTo>
                  <a:cubicBezTo>
                    <a:pt x="4372990" y="1966020"/>
                    <a:pt x="4372990" y="1966020"/>
                    <a:pt x="4357006" y="1929897"/>
                  </a:cubicBezTo>
                  <a:cubicBezTo>
                    <a:pt x="4376253" y="1929443"/>
                    <a:pt x="4381570" y="1921633"/>
                    <a:pt x="4376811" y="1894851"/>
                  </a:cubicBezTo>
                  <a:cubicBezTo>
                    <a:pt x="4389139" y="1892639"/>
                    <a:pt x="4402840" y="1890394"/>
                    <a:pt x="4415213" y="1890102"/>
                  </a:cubicBezTo>
                  <a:cubicBezTo>
                    <a:pt x="4413748" y="1886294"/>
                    <a:pt x="4410817" y="1878679"/>
                    <a:pt x="4409306" y="1872952"/>
                  </a:cubicBezTo>
                  <a:cubicBezTo>
                    <a:pt x="4414850" y="1874742"/>
                    <a:pt x="4419020" y="1876564"/>
                    <a:pt x="4421815" y="1878419"/>
                  </a:cubicBezTo>
                  <a:cubicBezTo>
                    <a:pt x="4422963" y="1868787"/>
                    <a:pt x="4422736" y="1859187"/>
                    <a:pt x="4423929" y="1851475"/>
                  </a:cubicBezTo>
                  <a:cubicBezTo>
                    <a:pt x="4425078" y="1841842"/>
                    <a:pt x="4426180" y="1830290"/>
                    <a:pt x="4427328" y="1820658"/>
                  </a:cubicBezTo>
                  <a:cubicBezTo>
                    <a:pt x="4427237" y="1816818"/>
                    <a:pt x="4425727" y="1811090"/>
                    <a:pt x="4426965" y="1805298"/>
                  </a:cubicBezTo>
                  <a:cubicBezTo>
                    <a:pt x="4430727" y="1789841"/>
                    <a:pt x="4431558" y="1766768"/>
                    <a:pt x="4427161" y="1755346"/>
                  </a:cubicBezTo>
                  <a:cubicBezTo>
                    <a:pt x="4429821" y="1751441"/>
                    <a:pt x="4431059" y="1745648"/>
                    <a:pt x="4430968" y="1741809"/>
                  </a:cubicBezTo>
                  <a:cubicBezTo>
                    <a:pt x="4430606" y="1726449"/>
                    <a:pt x="4430198" y="1709169"/>
                    <a:pt x="4428461" y="1693841"/>
                  </a:cubicBezTo>
                  <a:cubicBezTo>
                    <a:pt x="4426723" y="1678514"/>
                    <a:pt x="4425031" y="1665107"/>
                    <a:pt x="4423293" y="1649779"/>
                  </a:cubicBezTo>
                  <a:cubicBezTo>
                    <a:pt x="4421828" y="1645972"/>
                    <a:pt x="4421737" y="1642132"/>
                    <a:pt x="4422976" y="1636339"/>
                  </a:cubicBezTo>
                  <a:cubicBezTo>
                    <a:pt x="4426738" y="1620882"/>
                    <a:pt x="4429124" y="1605457"/>
                    <a:pt x="4420513" y="1590292"/>
                  </a:cubicBezTo>
                  <a:cubicBezTo>
                    <a:pt x="4417673" y="1586517"/>
                    <a:pt x="4418821" y="1576885"/>
                    <a:pt x="4420060" y="1571092"/>
                  </a:cubicBezTo>
                  <a:cubicBezTo>
                    <a:pt x="4423685" y="1549875"/>
                    <a:pt x="4415029" y="1532790"/>
                    <a:pt x="4399816" y="1529307"/>
                  </a:cubicBezTo>
                  <a:lnTo>
                    <a:pt x="4394317" y="1529437"/>
                  </a:lnTo>
                  <a:cubicBezTo>
                    <a:pt x="4395556" y="1523645"/>
                    <a:pt x="4396886" y="1521692"/>
                    <a:pt x="4398169" y="1517820"/>
                  </a:cubicBezTo>
                  <a:cubicBezTo>
                    <a:pt x="4394000" y="1515997"/>
                    <a:pt x="4389876" y="1516094"/>
                    <a:pt x="4387036" y="1512319"/>
                  </a:cubicBezTo>
                  <a:cubicBezTo>
                    <a:pt x="4384241" y="1510464"/>
                    <a:pt x="4382730" y="1504737"/>
                    <a:pt x="4379935" y="1502882"/>
                  </a:cubicBezTo>
                  <a:cubicBezTo>
                    <a:pt x="4368756" y="1495462"/>
                    <a:pt x="4356202" y="1488074"/>
                    <a:pt x="4343648" y="1480686"/>
                  </a:cubicBezTo>
                  <a:cubicBezTo>
                    <a:pt x="4339479" y="1478863"/>
                    <a:pt x="4333980" y="1478993"/>
                    <a:pt x="4329856" y="1479091"/>
                  </a:cubicBezTo>
                  <a:cubicBezTo>
                    <a:pt x="4327152" y="1481075"/>
                    <a:pt x="4325595" y="1473428"/>
                    <a:pt x="4322846" y="1473493"/>
                  </a:cubicBezTo>
                  <a:cubicBezTo>
                    <a:pt x="4303464" y="1468188"/>
                    <a:pt x="4284127" y="1464802"/>
                    <a:pt x="4264700" y="1457577"/>
                  </a:cubicBezTo>
                  <a:cubicBezTo>
                    <a:pt x="4249397" y="1450254"/>
                    <a:pt x="4231887" y="1466035"/>
                    <a:pt x="4216403" y="1451033"/>
                  </a:cubicBezTo>
                  <a:cubicBezTo>
                    <a:pt x="4214983" y="1449145"/>
                    <a:pt x="4212324" y="1453050"/>
                    <a:pt x="4210949" y="1453083"/>
                  </a:cubicBezTo>
                  <a:cubicBezTo>
                    <a:pt x="4198486" y="1449535"/>
                    <a:pt x="4187715" y="1459394"/>
                    <a:pt x="4175207" y="1453927"/>
                  </a:cubicBezTo>
                  <a:cubicBezTo>
                    <a:pt x="4162698" y="1448459"/>
                    <a:pt x="4148905" y="1446863"/>
                    <a:pt x="4142998" y="1429713"/>
                  </a:cubicBezTo>
                  <a:cubicBezTo>
                    <a:pt x="4137091" y="1412563"/>
                    <a:pt x="4132559" y="1395381"/>
                    <a:pt x="4132151" y="1378101"/>
                  </a:cubicBezTo>
                  <a:cubicBezTo>
                    <a:pt x="4133027" y="1356949"/>
                    <a:pt x="4139357" y="1333747"/>
                    <a:pt x="4113327" y="1338203"/>
                  </a:cubicBezTo>
                  <a:cubicBezTo>
                    <a:pt x="4114612" y="1334331"/>
                    <a:pt x="4114521" y="1330491"/>
                    <a:pt x="4115851" y="1328539"/>
                  </a:cubicBezTo>
                  <a:cubicBezTo>
                    <a:pt x="4035844" y="1318901"/>
                    <a:pt x="3955883" y="1311184"/>
                    <a:pt x="3877252" y="1301515"/>
                  </a:cubicBezTo>
                  <a:cubicBezTo>
                    <a:pt x="3874185" y="1288140"/>
                    <a:pt x="3871073" y="1272845"/>
                    <a:pt x="3867825" y="1251790"/>
                  </a:cubicBezTo>
                  <a:cubicBezTo>
                    <a:pt x="3883491" y="1274473"/>
                    <a:pt x="3897555" y="1287588"/>
                    <a:pt x="3916757" y="1285213"/>
                  </a:cubicBezTo>
                  <a:cubicBezTo>
                    <a:pt x="3917768" y="1269821"/>
                    <a:pt x="3916122" y="1258334"/>
                    <a:pt x="3904897" y="1248993"/>
                  </a:cubicBezTo>
                  <a:cubicBezTo>
                    <a:pt x="3903477" y="1247106"/>
                    <a:pt x="3901921" y="1239458"/>
                    <a:pt x="3903205" y="1235586"/>
                  </a:cubicBezTo>
                  <a:cubicBezTo>
                    <a:pt x="3908251" y="1216256"/>
                    <a:pt x="3913342" y="1198847"/>
                    <a:pt x="3917057" y="1181469"/>
                  </a:cubicBezTo>
                  <a:cubicBezTo>
                    <a:pt x="3922692" y="1187099"/>
                    <a:pt x="3926908" y="1190842"/>
                    <a:pt x="3932497" y="1194552"/>
                  </a:cubicBezTo>
                  <a:lnTo>
                    <a:pt x="3935156" y="1190647"/>
                  </a:lnTo>
                  <a:lnTo>
                    <a:pt x="3917843" y="1156477"/>
                  </a:lnTo>
                  <a:cubicBezTo>
                    <a:pt x="3928931" y="1160057"/>
                    <a:pt x="3938600" y="1161750"/>
                    <a:pt x="3951063" y="1165298"/>
                  </a:cubicBezTo>
                  <a:cubicBezTo>
                    <a:pt x="3946667" y="1153875"/>
                    <a:pt x="3942361" y="1146293"/>
                    <a:pt x="3942361" y="1146293"/>
                  </a:cubicBezTo>
                  <a:cubicBezTo>
                    <a:pt x="3949054" y="1138451"/>
                    <a:pt x="3955746" y="1130608"/>
                    <a:pt x="3965142" y="1120781"/>
                  </a:cubicBezTo>
                  <a:cubicBezTo>
                    <a:pt x="3965097" y="1118861"/>
                    <a:pt x="3966200" y="1107309"/>
                    <a:pt x="3970278" y="1105291"/>
                  </a:cubicBezTo>
                  <a:cubicBezTo>
                    <a:pt x="3978391" y="1099337"/>
                    <a:pt x="3981367" y="1108872"/>
                    <a:pt x="3984343" y="1118407"/>
                  </a:cubicBezTo>
                  <a:cubicBezTo>
                    <a:pt x="3985854" y="1124134"/>
                    <a:pt x="3994148" y="1125859"/>
                    <a:pt x="3999692" y="1127650"/>
                  </a:cubicBezTo>
                  <a:cubicBezTo>
                    <a:pt x="4005236" y="1129440"/>
                    <a:pt x="4012110" y="1129277"/>
                    <a:pt x="4018938" y="1127195"/>
                  </a:cubicBezTo>
                  <a:cubicBezTo>
                    <a:pt x="4029936" y="1126935"/>
                    <a:pt x="4040888" y="1124756"/>
                    <a:pt x="4055965" y="1122479"/>
                  </a:cubicBezTo>
                  <a:cubicBezTo>
                    <a:pt x="4044876" y="1118899"/>
                    <a:pt x="4036538" y="1115253"/>
                    <a:pt x="4029619" y="1113496"/>
                  </a:cubicBezTo>
                  <a:cubicBezTo>
                    <a:pt x="4029573" y="1111576"/>
                    <a:pt x="4029528" y="1109656"/>
                    <a:pt x="4028108" y="1107768"/>
                  </a:cubicBezTo>
                  <a:cubicBezTo>
                    <a:pt x="4039015" y="1103668"/>
                    <a:pt x="4049922" y="1099569"/>
                    <a:pt x="4059454" y="1095502"/>
                  </a:cubicBezTo>
                  <a:cubicBezTo>
                    <a:pt x="4070543" y="1099082"/>
                    <a:pt x="4080302" y="1104615"/>
                    <a:pt x="4088641" y="1108260"/>
                  </a:cubicBezTo>
                  <a:cubicBezTo>
                    <a:pt x="4092207" y="1142755"/>
                    <a:pt x="4108023" y="1113565"/>
                    <a:pt x="4117737" y="1117178"/>
                  </a:cubicBezTo>
                  <a:cubicBezTo>
                    <a:pt x="4114806" y="1109563"/>
                    <a:pt x="4110501" y="1101980"/>
                    <a:pt x="4106150" y="1092478"/>
                  </a:cubicBezTo>
                  <a:cubicBezTo>
                    <a:pt x="4124112" y="1095896"/>
                    <a:pt x="4141983" y="1095474"/>
                    <a:pt x="4154809" y="1114382"/>
                  </a:cubicBezTo>
                  <a:cubicBezTo>
                    <a:pt x="4156229" y="1116269"/>
                    <a:pt x="4161683" y="1114219"/>
                    <a:pt x="4164387" y="1112234"/>
                  </a:cubicBezTo>
                  <a:cubicBezTo>
                    <a:pt x="4168556" y="1114057"/>
                    <a:pt x="4175521" y="1117735"/>
                    <a:pt x="4178225" y="1115750"/>
                  </a:cubicBezTo>
                  <a:cubicBezTo>
                    <a:pt x="4182213" y="1109892"/>
                    <a:pt x="4181986" y="1100292"/>
                    <a:pt x="4185839" y="1088675"/>
                  </a:cubicBezTo>
                  <a:cubicBezTo>
                    <a:pt x="4196006" y="1111488"/>
                    <a:pt x="4205311" y="1097821"/>
                    <a:pt x="4214708" y="1087994"/>
                  </a:cubicBezTo>
                  <a:cubicBezTo>
                    <a:pt x="4213469" y="1093786"/>
                    <a:pt x="4213560" y="1097626"/>
                    <a:pt x="4213560" y="1097626"/>
                  </a:cubicBezTo>
                  <a:cubicBezTo>
                    <a:pt x="4221944" y="1103191"/>
                    <a:pt x="4228909" y="1106869"/>
                    <a:pt x="4238667" y="1112401"/>
                  </a:cubicBezTo>
                  <a:cubicBezTo>
                    <a:pt x="4245450" y="1108399"/>
                    <a:pt x="4253381" y="1094765"/>
                    <a:pt x="4266071" y="1107912"/>
                  </a:cubicBezTo>
                  <a:cubicBezTo>
                    <a:pt x="4267491" y="1109800"/>
                    <a:pt x="4272900" y="1105830"/>
                    <a:pt x="4277024" y="1105733"/>
                  </a:cubicBezTo>
                  <a:cubicBezTo>
                    <a:pt x="4281103" y="1103715"/>
                    <a:pt x="4283853" y="1103650"/>
                    <a:pt x="4285182" y="1101698"/>
                  </a:cubicBezTo>
                  <a:cubicBezTo>
                    <a:pt x="4287614" y="1088193"/>
                    <a:pt x="4288716" y="1076641"/>
                    <a:pt x="4292568" y="1065023"/>
                  </a:cubicBezTo>
                  <a:cubicBezTo>
                    <a:pt x="4296421" y="1053406"/>
                    <a:pt x="4294774" y="1041919"/>
                    <a:pt x="4286435" y="1038274"/>
                  </a:cubicBezTo>
                  <a:cubicBezTo>
                    <a:pt x="4283640" y="1036418"/>
                    <a:pt x="4280891" y="1036483"/>
                    <a:pt x="4279471" y="1034596"/>
                  </a:cubicBezTo>
                  <a:cubicBezTo>
                    <a:pt x="4291435" y="1017024"/>
                    <a:pt x="4302161" y="1005244"/>
                    <a:pt x="4320214" y="1012502"/>
                  </a:cubicBezTo>
                  <a:cubicBezTo>
                    <a:pt x="4324383" y="1014325"/>
                    <a:pt x="4329701" y="1006515"/>
                    <a:pt x="4336439" y="1000593"/>
                  </a:cubicBezTo>
                  <a:cubicBezTo>
                    <a:pt x="4332178" y="994930"/>
                    <a:pt x="4329384" y="993075"/>
                    <a:pt x="4326589" y="991220"/>
                  </a:cubicBezTo>
                  <a:cubicBezTo>
                    <a:pt x="4336816" y="958321"/>
                    <a:pt x="4355186" y="979018"/>
                    <a:pt x="4371683" y="978629"/>
                  </a:cubicBezTo>
                  <a:cubicBezTo>
                    <a:pt x="4366048" y="972999"/>
                    <a:pt x="4363163" y="967304"/>
                    <a:pt x="4360367" y="965449"/>
                  </a:cubicBezTo>
                  <a:cubicBezTo>
                    <a:pt x="4368480" y="959494"/>
                    <a:pt x="4376638" y="955459"/>
                    <a:pt x="4383375" y="949537"/>
                  </a:cubicBezTo>
                  <a:cubicBezTo>
                    <a:pt x="4384568" y="941825"/>
                    <a:pt x="4383013" y="934177"/>
                    <a:pt x="4384296" y="930305"/>
                  </a:cubicBezTo>
                  <a:cubicBezTo>
                    <a:pt x="4390807" y="914783"/>
                    <a:pt x="4386411" y="903360"/>
                    <a:pt x="4375232" y="895940"/>
                  </a:cubicBezTo>
                  <a:cubicBezTo>
                    <a:pt x="4371017" y="892197"/>
                    <a:pt x="4366712" y="884615"/>
                    <a:pt x="4363826" y="878920"/>
                  </a:cubicBezTo>
                  <a:cubicBezTo>
                    <a:pt x="4367951" y="878822"/>
                    <a:pt x="4373404" y="876772"/>
                    <a:pt x="4378903" y="876643"/>
                  </a:cubicBezTo>
                  <a:lnTo>
                    <a:pt x="4378359" y="853603"/>
                  </a:lnTo>
                  <a:cubicBezTo>
                    <a:pt x="4381109" y="853538"/>
                    <a:pt x="4383858" y="853473"/>
                    <a:pt x="4386652" y="855328"/>
                  </a:cubicBezTo>
                  <a:cubicBezTo>
                    <a:pt x="4387484" y="832256"/>
                    <a:pt x="4388314" y="809183"/>
                    <a:pt x="4390474" y="784159"/>
                  </a:cubicBezTo>
                  <a:cubicBezTo>
                    <a:pt x="4375080" y="772996"/>
                    <a:pt x="4383011" y="759361"/>
                    <a:pt x="4390851" y="741887"/>
                  </a:cubicBezTo>
                  <a:cubicBezTo>
                    <a:pt x="4390851" y="741887"/>
                    <a:pt x="4388056" y="740032"/>
                    <a:pt x="4385307" y="740096"/>
                  </a:cubicBezTo>
                  <a:cubicBezTo>
                    <a:pt x="4386500" y="732384"/>
                    <a:pt x="4389069" y="724639"/>
                    <a:pt x="4390262" y="716927"/>
                  </a:cubicBezTo>
                  <a:cubicBezTo>
                    <a:pt x="4392649" y="701502"/>
                    <a:pt x="4388479" y="699679"/>
                    <a:pt x="4376288" y="707652"/>
                  </a:cubicBezTo>
                  <a:cubicBezTo>
                    <a:pt x="4374823" y="703844"/>
                    <a:pt x="4373312" y="698117"/>
                    <a:pt x="4370472" y="694342"/>
                  </a:cubicBezTo>
                  <a:cubicBezTo>
                    <a:pt x="4369142" y="696294"/>
                    <a:pt x="4369188" y="698214"/>
                    <a:pt x="4367858" y="700166"/>
                  </a:cubicBezTo>
                  <a:cubicBezTo>
                    <a:pt x="4362314" y="698376"/>
                    <a:pt x="4358099" y="694634"/>
                    <a:pt x="4352555" y="692843"/>
                  </a:cubicBezTo>
                  <a:cubicBezTo>
                    <a:pt x="4324698" y="678133"/>
                    <a:pt x="4295919" y="682655"/>
                    <a:pt x="4268379" y="681384"/>
                  </a:cubicBezTo>
                  <a:cubicBezTo>
                    <a:pt x="4264255" y="681481"/>
                    <a:pt x="4258892" y="687371"/>
                    <a:pt x="4254768" y="687468"/>
                  </a:cubicBezTo>
                  <a:cubicBezTo>
                    <a:pt x="4238226" y="685938"/>
                    <a:pt x="4222923" y="678615"/>
                    <a:pt x="4207755" y="677052"/>
                  </a:cubicBezTo>
                  <a:cubicBezTo>
                    <a:pt x="4187089" y="675619"/>
                    <a:pt x="4166468" y="676106"/>
                    <a:pt x="4145847" y="676593"/>
                  </a:cubicBezTo>
                  <a:cubicBezTo>
                    <a:pt x="4130725" y="676950"/>
                    <a:pt x="4127704" y="665495"/>
                    <a:pt x="4128716" y="650103"/>
                  </a:cubicBezTo>
                  <a:cubicBezTo>
                    <a:pt x="4134079" y="644213"/>
                    <a:pt x="4139306" y="632563"/>
                    <a:pt x="4139260" y="630643"/>
                  </a:cubicBezTo>
                  <a:cubicBezTo>
                    <a:pt x="4120936" y="611865"/>
                    <a:pt x="4137115" y="598036"/>
                    <a:pt x="4140877" y="582579"/>
                  </a:cubicBezTo>
                  <a:cubicBezTo>
                    <a:pt x="4138595" y="544211"/>
                    <a:pt x="4136313" y="505844"/>
                    <a:pt x="4133987" y="465557"/>
                  </a:cubicBezTo>
                  <a:cubicBezTo>
                    <a:pt x="4136691" y="463572"/>
                    <a:pt x="4142144" y="461522"/>
                    <a:pt x="4146223" y="459505"/>
                  </a:cubicBezTo>
                  <a:cubicBezTo>
                    <a:pt x="4144713" y="453777"/>
                    <a:pt x="4141827" y="448082"/>
                    <a:pt x="4141691" y="442322"/>
                  </a:cubicBezTo>
                  <a:cubicBezTo>
                    <a:pt x="4145271" y="419185"/>
                    <a:pt x="4146102" y="396113"/>
                    <a:pt x="4127822" y="379255"/>
                  </a:cubicBezTo>
                  <a:cubicBezTo>
                    <a:pt x="4135890" y="371380"/>
                    <a:pt x="4142627" y="365458"/>
                    <a:pt x="4150694" y="357583"/>
                  </a:cubicBezTo>
                  <a:cubicBezTo>
                    <a:pt x="4149274" y="355696"/>
                    <a:pt x="4147809" y="351888"/>
                    <a:pt x="4147763" y="349968"/>
                  </a:cubicBezTo>
                  <a:cubicBezTo>
                    <a:pt x="4147718" y="348048"/>
                    <a:pt x="4146343" y="348081"/>
                    <a:pt x="4144968" y="348113"/>
                  </a:cubicBezTo>
                  <a:cubicBezTo>
                    <a:pt x="4131221" y="348438"/>
                    <a:pt x="4125631" y="344728"/>
                    <a:pt x="4123803" y="325561"/>
                  </a:cubicBezTo>
                  <a:cubicBezTo>
                    <a:pt x="4123713" y="321721"/>
                    <a:pt x="4123577" y="315961"/>
                    <a:pt x="4126235" y="312056"/>
                  </a:cubicBezTo>
                  <a:cubicBezTo>
                    <a:pt x="4131598" y="306166"/>
                    <a:pt x="4136961" y="300276"/>
                    <a:pt x="4143744" y="296274"/>
                  </a:cubicBezTo>
                  <a:cubicBezTo>
                    <a:pt x="4146449" y="294289"/>
                    <a:pt x="4151993" y="296079"/>
                    <a:pt x="4154788" y="297934"/>
                  </a:cubicBezTo>
                  <a:cubicBezTo>
                    <a:pt x="4170181" y="309097"/>
                    <a:pt x="4171556" y="309064"/>
                    <a:pt x="4173716" y="284040"/>
                  </a:cubicBezTo>
                  <a:cubicBezTo>
                    <a:pt x="4176511" y="285895"/>
                    <a:pt x="4179306" y="287750"/>
                    <a:pt x="4183475" y="289573"/>
                  </a:cubicBezTo>
                  <a:cubicBezTo>
                    <a:pt x="4181920" y="281925"/>
                    <a:pt x="4181784" y="276165"/>
                    <a:pt x="4178898" y="270470"/>
                  </a:cubicBezTo>
                  <a:cubicBezTo>
                    <a:pt x="4178852" y="268550"/>
                    <a:pt x="4176058" y="266695"/>
                    <a:pt x="4173263" y="264840"/>
                  </a:cubicBezTo>
                  <a:cubicBezTo>
                    <a:pt x="4175967" y="262855"/>
                    <a:pt x="4178626" y="258950"/>
                    <a:pt x="4181421" y="260805"/>
                  </a:cubicBezTo>
                  <a:cubicBezTo>
                    <a:pt x="4195304" y="266241"/>
                    <a:pt x="4203235" y="252606"/>
                    <a:pt x="4212677" y="244699"/>
                  </a:cubicBezTo>
                  <a:cubicBezTo>
                    <a:pt x="4204065" y="229534"/>
                    <a:pt x="4195500" y="216289"/>
                    <a:pt x="4188263" y="201091"/>
                  </a:cubicBezTo>
                  <a:cubicBezTo>
                    <a:pt x="4199080" y="193151"/>
                    <a:pt x="4207238" y="189117"/>
                    <a:pt x="4215350" y="183162"/>
                  </a:cubicBezTo>
                  <a:cubicBezTo>
                    <a:pt x="4196481" y="141344"/>
                    <a:pt x="4196481" y="141344"/>
                    <a:pt x="4208446" y="123772"/>
                  </a:cubicBezTo>
                  <a:cubicBezTo>
                    <a:pt x="4208400" y="121852"/>
                    <a:pt x="4206980" y="119965"/>
                    <a:pt x="4206935" y="118045"/>
                  </a:cubicBezTo>
                  <a:cubicBezTo>
                    <a:pt x="4202856" y="120062"/>
                    <a:pt x="4197402" y="122112"/>
                    <a:pt x="4193369" y="126049"/>
                  </a:cubicBezTo>
                  <a:lnTo>
                    <a:pt x="4191949" y="124162"/>
                  </a:lnTo>
                  <a:cubicBezTo>
                    <a:pt x="4197266" y="116352"/>
                    <a:pt x="4202629" y="110462"/>
                    <a:pt x="4207947" y="102652"/>
                  </a:cubicBezTo>
                  <a:cubicBezTo>
                    <a:pt x="4207811" y="96892"/>
                    <a:pt x="4210243" y="83388"/>
                    <a:pt x="4207403" y="79613"/>
                  </a:cubicBezTo>
                  <a:cubicBezTo>
                    <a:pt x="4196088" y="66432"/>
                    <a:pt x="4208143" y="52700"/>
                    <a:pt x="4205076" y="39325"/>
                  </a:cubicBezTo>
                  <a:cubicBezTo>
                    <a:pt x="4203611" y="35518"/>
                    <a:pt x="4204759" y="25886"/>
                    <a:pt x="4203384" y="25918"/>
                  </a:cubicBezTo>
                  <a:cubicBezTo>
                    <a:pt x="4195000" y="20353"/>
                    <a:pt x="4185150" y="10980"/>
                    <a:pt x="4175527" y="11207"/>
                  </a:cubicBezTo>
                  <a:cubicBezTo>
                    <a:pt x="4153486" y="9807"/>
                    <a:pt x="4131581" y="14166"/>
                    <a:pt x="4109585" y="14685"/>
                  </a:cubicBezTo>
                  <a:lnTo>
                    <a:pt x="4039474" y="16341"/>
                  </a:lnTo>
                  <a:cubicBezTo>
                    <a:pt x="4022978" y="16731"/>
                    <a:pt x="4009095" y="11295"/>
                    <a:pt x="3992461" y="5925"/>
                  </a:cubicBezTo>
                  <a:cubicBezTo>
                    <a:pt x="3973065" y="0"/>
                    <a:pt x="3952549" y="4946"/>
                    <a:pt x="3931973" y="7353"/>
                  </a:cubicBezTo>
                  <a:cubicBezTo>
                    <a:pt x="3888028" y="10312"/>
                    <a:pt x="3844037" y="11351"/>
                    <a:pt x="3800090" y="14309"/>
                  </a:cubicBezTo>
                  <a:cubicBezTo>
                    <a:pt x="3779469" y="14796"/>
                    <a:pt x="3757565" y="19156"/>
                    <a:pt x="3736989" y="21563"/>
                  </a:cubicBezTo>
                  <a:cubicBezTo>
                    <a:pt x="3710915" y="24099"/>
                    <a:pt x="3684749" y="22796"/>
                    <a:pt x="3658675" y="25333"/>
                  </a:cubicBezTo>
                  <a:cubicBezTo>
                    <a:pt x="3631226" y="27902"/>
                    <a:pt x="3603822" y="32391"/>
                    <a:pt x="3576373" y="34960"/>
                  </a:cubicBezTo>
                  <a:cubicBezTo>
                    <a:pt x="3543425" y="37659"/>
                    <a:pt x="3510431" y="38439"/>
                    <a:pt x="3477483" y="41138"/>
                  </a:cubicBezTo>
                  <a:lnTo>
                    <a:pt x="3374514" y="49332"/>
                  </a:lnTo>
                  <a:cubicBezTo>
                    <a:pt x="3342942" y="51999"/>
                    <a:pt x="3312697" y="52713"/>
                    <a:pt x="3281079" y="53459"/>
                  </a:cubicBezTo>
                  <a:cubicBezTo>
                    <a:pt x="3257708" y="54011"/>
                    <a:pt x="3233009" y="56516"/>
                    <a:pt x="3209683" y="58987"/>
                  </a:cubicBezTo>
                  <a:lnTo>
                    <a:pt x="3139708" y="66403"/>
                  </a:lnTo>
                  <a:cubicBezTo>
                    <a:pt x="3123257" y="68712"/>
                    <a:pt x="3106760" y="69102"/>
                    <a:pt x="3088934" y="71444"/>
                  </a:cubicBezTo>
                  <a:cubicBezTo>
                    <a:pt x="3061485" y="74013"/>
                    <a:pt x="3033991" y="74662"/>
                    <a:pt x="3006541" y="77232"/>
                  </a:cubicBezTo>
                  <a:cubicBezTo>
                    <a:pt x="2974968" y="79898"/>
                    <a:pt x="2944815" y="84452"/>
                    <a:pt x="2914616" y="87086"/>
                  </a:cubicBezTo>
                  <a:cubicBezTo>
                    <a:pt x="2883088" y="91673"/>
                    <a:pt x="2852934" y="96227"/>
                    <a:pt x="2821407" y="100814"/>
                  </a:cubicBezTo>
                  <a:cubicBezTo>
                    <a:pt x="2809079" y="103026"/>
                    <a:pt x="2796707" y="103318"/>
                    <a:pt x="2783005" y="105563"/>
                  </a:cubicBezTo>
                  <a:lnTo>
                    <a:pt x="2743138" y="106504"/>
                  </a:lnTo>
                  <a:cubicBezTo>
                    <a:pt x="2697863" y="111415"/>
                    <a:pt x="2654007" y="118214"/>
                    <a:pt x="2608732" y="123125"/>
                  </a:cubicBezTo>
                  <a:cubicBezTo>
                    <a:pt x="2581283" y="125694"/>
                    <a:pt x="2552459" y="128296"/>
                    <a:pt x="2525055" y="132785"/>
                  </a:cubicBezTo>
                  <a:cubicBezTo>
                    <a:pt x="2508604" y="135095"/>
                    <a:pt x="2490823" y="139357"/>
                    <a:pt x="2474371" y="141666"/>
                  </a:cubicBezTo>
                  <a:lnTo>
                    <a:pt x="2363291" y="155815"/>
                  </a:lnTo>
                  <a:cubicBezTo>
                    <a:pt x="2339966" y="158287"/>
                    <a:pt x="2318151" y="166487"/>
                    <a:pt x="2296201" y="168926"/>
                  </a:cubicBezTo>
                  <a:cubicBezTo>
                    <a:pt x="2261924" y="173577"/>
                    <a:pt x="2226226" y="176341"/>
                    <a:pt x="2191948" y="180993"/>
                  </a:cubicBezTo>
                  <a:cubicBezTo>
                    <a:pt x="2183700" y="181188"/>
                    <a:pt x="2174122" y="183335"/>
                    <a:pt x="2165874" y="183530"/>
                  </a:cubicBezTo>
                  <a:cubicBezTo>
                    <a:pt x="2135721" y="188084"/>
                    <a:pt x="2106942" y="192605"/>
                    <a:pt x="2076789" y="197160"/>
                  </a:cubicBezTo>
                  <a:cubicBezTo>
                    <a:pt x="2060337" y="199469"/>
                    <a:pt x="2042557" y="203731"/>
                    <a:pt x="2026105" y="206041"/>
                  </a:cubicBezTo>
                  <a:cubicBezTo>
                    <a:pt x="2005530" y="208447"/>
                    <a:pt x="1984954" y="210854"/>
                    <a:pt x="1965753" y="213229"/>
                  </a:cubicBezTo>
                  <a:cubicBezTo>
                    <a:pt x="1927397" y="219898"/>
                    <a:pt x="1887666" y="226599"/>
                    <a:pt x="1849310" y="233268"/>
                  </a:cubicBezTo>
                  <a:cubicBezTo>
                    <a:pt x="1842481" y="235350"/>
                    <a:pt x="1837118" y="241240"/>
                    <a:pt x="1830245" y="241402"/>
                  </a:cubicBezTo>
                  <a:cubicBezTo>
                    <a:pt x="1798717" y="245989"/>
                    <a:pt x="1767098" y="246735"/>
                    <a:pt x="1736990" y="253209"/>
                  </a:cubicBezTo>
                  <a:cubicBezTo>
                    <a:pt x="1720584" y="257439"/>
                    <a:pt x="1702486" y="248261"/>
                    <a:pt x="1687817" y="267818"/>
                  </a:cubicBezTo>
                  <a:cubicBezTo>
                    <a:pt x="1682454" y="273708"/>
                    <a:pt x="1667106" y="264465"/>
                    <a:pt x="1657528" y="266612"/>
                  </a:cubicBezTo>
                  <a:cubicBezTo>
                    <a:pt x="1619172" y="273281"/>
                    <a:pt x="1580861" y="281870"/>
                    <a:pt x="1543879" y="288506"/>
                  </a:cubicBezTo>
                  <a:cubicBezTo>
                    <a:pt x="1513771" y="294980"/>
                    <a:pt x="1484992" y="299502"/>
                    <a:pt x="1454884" y="305976"/>
                  </a:cubicBezTo>
                  <a:cubicBezTo>
                    <a:pt x="1443932" y="308156"/>
                    <a:pt x="1433070" y="314175"/>
                    <a:pt x="1423492" y="316323"/>
                  </a:cubicBezTo>
                  <a:cubicBezTo>
                    <a:pt x="1396088" y="320812"/>
                    <a:pt x="1368685" y="325301"/>
                    <a:pt x="1342655" y="329758"/>
                  </a:cubicBezTo>
                  <a:cubicBezTo>
                    <a:pt x="1342837" y="337438"/>
                    <a:pt x="1342928" y="341278"/>
                    <a:pt x="1341643" y="345150"/>
                  </a:cubicBezTo>
                  <a:cubicBezTo>
                    <a:pt x="1338803" y="341375"/>
                    <a:pt x="1335918" y="335680"/>
                    <a:pt x="1332987" y="328065"/>
                  </a:cubicBezTo>
                  <a:cubicBezTo>
                    <a:pt x="1327987" y="349315"/>
                    <a:pt x="1316672" y="336134"/>
                    <a:pt x="1308469" y="338249"/>
                  </a:cubicBezTo>
                  <a:cubicBezTo>
                    <a:pt x="1293437" y="342446"/>
                    <a:pt x="1277077" y="348596"/>
                    <a:pt x="1262000" y="350873"/>
                  </a:cubicBezTo>
                  <a:cubicBezTo>
                    <a:pt x="1234642" y="357282"/>
                    <a:pt x="1207238" y="361771"/>
                    <a:pt x="1179834" y="366260"/>
                  </a:cubicBezTo>
                  <a:cubicBezTo>
                    <a:pt x="1156554" y="370652"/>
                    <a:pt x="1133365" y="378884"/>
                    <a:pt x="1110131" y="385196"/>
                  </a:cubicBezTo>
                  <a:cubicBezTo>
                    <a:pt x="1070490" y="395737"/>
                    <a:pt x="1029385" y="402471"/>
                    <a:pt x="989744" y="413012"/>
                  </a:cubicBezTo>
                  <a:cubicBezTo>
                    <a:pt x="962386" y="419421"/>
                    <a:pt x="935118" y="429670"/>
                    <a:pt x="906385" y="436112"/>
                  </a:cubicBezTo>
                  <a:cubicBezTo>
                    <a:pt x="877697" y="444474"/>
                    <a:pt x="847589" y="450948"/>
                    <a:pt x="818901" y="459309"/>
                  </a:cubicBezTo>
                  <a:cubicBezTo>
                    <a:pt x="798416" y="465556"/>
                    <a:pt x="777976" y="473723"/>
                    <a:pt x="757491" y="479970"/>
                  </a:cubicBezTo>
                  <a:cubicBezTo>
                    <a:pt x="716476" y="490544"/>
                    <a:pt x="674086" y="501150"/>
                    <a:pt x="633071" y="511724"/>
                  </a:cubicBezTo>
                  <a:cubicBezTo>
                    <a:pt x="618040" y="515921"/>
                    <a:pt x="604474" y="523925"/>
                    <a:pt x="589443" y="528122"/>
                  </a:cubicBezTo>
                  <a:cubicBezTo>
                    <a:pt x="563504" y="536419"/>
                    <a:pt x="537475" y="540876"/>
                    <a:pt x="511537" y="549173"/>
                  </a:cubicBezTo>
                  <a:cubicBezTo>
                    <a:pt x="492427" y="555387"/>
                    <a:pt x="474782" y="565409"/>
                    <a:pt x="457001" y="569671"/>
                  </a:cubicBezTo>
                  <a:cubicBezTo>
                    <a:pt x="418781" y="582100"/>
                    <a:pt x="380470" y="590688"/>
                    <a:pt x="342204" y="601197"/>
                  </a:cubicBezTo>
                  <a:cubicBezTo>
                    <a:pt x="325798" y="605427"/>
                    <a:pt x="309483" y="613496"/>
                    <a:pt x="293122" y="619646"/>
                  </a:cubicBezTo>
                  <a:cubicBezTo>
                    <a:pt x="267229" y="629862"/>
                    <a:pt x="239916" y="638192"/>
                    <a:pt x="214022" y="648408"/>
                  </a:cubicBezTo>
                  <a:cubicBezTo>
                    <a:pt x="207194" y="650491"/>
                    <a:pt x="200457" y="656413"/>
                    <a:pt x="192254" y="658528"/>
                  </a:cubicBezTo>
                  <a:cubicBezTo>
                    <a:pt x="184051" y="660642"/>
                    <a:pt x="175802" y="660837"/>
                    <a:pt x="167599" y="662952"/>
                  </a:cubicBezTo>
                  <a:cubicBezTo>
                    <a:pt x="151238" y="669101"/>
                    <a:pt x="134878" y="675251"/>
                    <a:pt x="119892" y="681368"/>
                  </a:cubicBezTo>
                  <a:cubicBezTo>
                    <a:pt x="87170" y="693667"/>
                    <a:pt x="70764" y="697896"/>
                    <a:pt x="55914" y="709773"/>
                  </a:cubicBezTo>
                  <a:cubicBezTo>
                    <a:pt x="42394" y="719698"/>
                    <a:pt x="23102" y="718232"/>
                    <a:pt x="18329" y="749082"/>
                  </a:cubicBezTo>
                  <a:cubicBezTo>
                    <a:pt x="15806" y="758747"/>
                    <a:pt x="9068" y="764669"/>
                    <a:pt x="21531" y="768217"/>
                  </a:cubicBezTo>
                  <a:cubicBezTo>
                    <a:pt x="22906" y="768184"/>
                    <a:pt x="25792" y="773879"/>
                    <a:pt x="24462" y="775832"/>
                  </a:cubicBezTo>
                  <a:cubicBezTo>
                    <a:pt x="21985" y="787417"/>
                    <a:pt x="19507" y="799001"/>
                    <a:pt x="17121" y="814426"/>
                  </a:cubicBezTo>
                  <a:cubicBezTo>
                    <a:pt x="17121" y="814426"/>
                    <a:pt x="19915" y="816281"/>
                    <a:pt x="22756" y="820056"/>
                  </a:cubicBezTo>
                  <a:cubicBezTo>
                    <a:pt x="14779" y="831771"/>
                    <a:pt x="15777" y="874011"/>
                    <a:pt x="21593" y="887321"/>
                  </a:cubicBezTo>
                  <a:cubicBezTo>
                    <a:pt x="24524" y="894936"/>
                    <a:pt x="26125" y="904503"/>
                    <a:pt x="27727" y="914071"/>
                  </a:cubicBezTo>
                  <a:cubicBezTo>
                    <a:pt x="11366" y="920220"/>
                    <a:pt x="30929" y="933206"/>
                    <a:pt x="25612" y="941015"/>
                  </a:cubicBezTo>
                  <a:cubicBezTo>
                    <a:pt x="28361" y="940950"/>
                    <a:pt x="31111" y="940886"/>
                    <a:pt x="35280" y="942708"/>
                  </a:cubicBezTo>
                  <a:cubicBezTo>
                    <a:pt x="32667" y="948533"/>
                    <a:pt x="30008" y="952438"/>
                    <a:pt x="28679" y="954390"/>
                  </a:cubicBezTo>
                  <a:cubicBezTo>
                    <a:pt x="31519" y="958165"/>
                    <a:pt x="35688" y="959988"/>
                    <a:pt x="38528" y="963763"/>
                  </a:cubicBezTo>
                  <a:cubicBezTo>
                    <a:pt x="24086" y="992920"/>
                    <a:pt x="24404" y="1006360"/>
                    <a:pt x="42865" y="1030898"/>
                  </a:cubicBezTo>
                  <a:cubicBezTo>
                    <a:pt x="44285" y="1032785"/>
                    <a:pt x="47125" y="1036560"/>
                    <a:pt x="47170" y="1038480"/>
                  </a:cubicBezTo>
                  <a:cubicBezTo>
                    <a:pt x="43545" y="1059697"/>
                    <a:pt x="45373" y="1078865"/>
                    <a:pt x="55404" y="1095917"/>
                  </a:cubicBezTo>
                  <a:cubicBezTo>
                    <a:pt x="55404" y="1095917"/>
                    <a:pt x="54165" y="1101710"/>
                    <a:pt x="51506" y="1105615"/>
                  </a:cubicBezTo>
                  <a:cubicBezTo>
                    <a:pt x="55585" y="1103597"/>
                    <a:pt x="58289" y="1101612"/>
                    <a:pt x="61039" y="1101547"/>
                  </a:cubicBezTo>
                  <a:lnTo>
                    <a:pt x="57731" y="1136204"/>
                  </a:lnTo>
                  <a:lnTo>
                    <a:pt x="72853" y="1135847"/>
                  </a:lnTo>
                  <a:cubicBezTo>
                    <a:pt x="77158" y="1143430"/>
                    <a:pt x="81418" y="1149092"/>
                    <a:pt x="81464" y="1151013"/>
                  </a:cubicBezTo>
                  <a:cubicBezTo>
                    <a:pt x="85452" y="1145155"/>
                    <a:pt x="88156" y="1143170"/>
                    <a:pt x="89485" y="1141218"/>
                  </a:cubicBezTo>
                  <a:cubicBezTo>
                    <a:pt x="96722" y="1156415"/>
                    <a:pt x="102493" y="1167805"/>
                    <a:pt x="106889" y="1179228"/>
                  </a:cubicBezTo>
                  <a:cubicBezTo>
                    <a:pt x="105831" y="1192700"/>
                    <a:pt x="103354" y="1204285"/>
                    <a:pt x="102161" y="1211998"/>
                  </a:cubicBezTo>
                  <a:cubicBezTo>
                    <a:pt x="95287" y="1212160"/>
                    <a:pt x="88368" y="1210402"/>
                    <a:pt x="84334" y="1214339"/>
                  </a:cubicBezTo>
                  <a:cubicBezTo>
                    <a:pt x="80301" y="1218277"/>
                    <a:pt x="80528" y="1227877"/>
                    <a:pt x="77914" y="1233702"/>
                  </a:cubicBezTo>
                  <a:cubicBezTo>
                    <a:pt x="77960" y="1235622"/>
                    <a:pt x="88172" y="1260354"/>
                    <a:pt x="86843" y="1262307"/>
                  </a:cubicBezTo>
                  <a:cubicBezTo>
                    <a:pt x="85785" y="1275779"/>
                    <a:pt x="83353" y="1289284"/>
                    <a:pt x="82341" y="1304676"/>
                  </a:cubicBezTo>
                  <a:cubicBezTo>
                    <a:pt x="87976" y="1310306"/>
                    <a:pt x="95031" y="1317824"/>
                    <a:pt x="100666" y="1323454"/>
                  </a:cubicBezTo>
                  <a:cubicBezTo>
                    <a:pt x="91224" y="1331361"/>
                    <a:pt x="84532" y="1339203"/>
                    <a:pt x="77794" y="1345126"/>
                  </a:cubicBezTo>
                  <a:cubicBezTo>
                    <a:pt x="80589" y="1346981"/>
                    <a:pt x="82009" y="1348868"/>
                    <a:pt x="84804" y="1350723"/>
                  </a:cubicBezTo>
                  <a:cubicBezTo>
                    <a:pt x="86360" y="1358371"/>
                    <a:pt x="89291" y="1365986"/>
                    <a:pt x="89472" y="1373666"/>
                  </a:cubicBezTo>
                  <a:cubicBezTo>
                    <a:pt x="89653" y="1381345"/>
                    <a:pt x="85847" y="1394883"/>
                    <a:pt x="88641" y="1396738"/>
                  </a:cubicBezTo>
                  <a:cubicBezTo>
                    <a:pt x="101241" y="1406046"/>
                    <a:pt x="95047" y="1435008"/>
                    <a:pt x="111634" y="1438458"/>
                  </a:cubicBezTo>
                  <a:cubicBezTo>
                    <a:pt x="113009" y="1438426"/>
                    <a:pt x="113100" y="1442266"/>
                    <a:pt x="115940" y="1446041"/>
                  </a:cubicBezTo>
                  <a:cubicBezTo>
                    <a:pt x="111816" y="1446138"/>
                    <a:pt x="109066" y="1446203"/>
                    <a:pt x="103613" y="1448253"/>
                  </a:cubicBezTo>
                  <a:cubicBezTo>
                    <a:pt x="119097" y="1463256"/>
                    <a:pt x="115291" y="1476793"/>
                    <a:pt x="110064" y="1488443"/>
                  </a:cubicBezTo>
                  <a:cubicBezTo>
                    <a:pt x="104610" y="1490492"/>
                    <a:pt x="100531" y="1492510"/>
                    <a:pt x="96453" y="1494527"/>
                  </a:cubicBezTo>
                  <a:cubicBezTo>
                    <a:pt x="97918" y="1498335"/>
                    <a:pt x="97963" y="1500255"/>
                    <a:pt x="99429" y="1504062"/>
                  </a:cubicBezTo>
                  <a:cubicBezTo>
                    <a:pt x="100849" y="1505950"/>
                    <a:pt x="108312" y="1530747"/>
                    <a:pt x="108402" y="1534587"/>
                  </a:cubicBezTo>
                  <a:cubicBezTo>
                    <a:pt x="105880" y="1544252"/>
                    <a:pt x="104732" y="1553884"/>
                    <a:pt x="103584" y="1563517"/>
                  </a:cubicBezTo>
                  <a:cubicBezTo>
                    <a:pt x="111832" y="1563322"/>
                    <a:pt x="118751" y="1565080"/>
                    <a:pt x="121500" y="1565015"/>
                  </a:cubicBezTo>
                  <a:cubicBezTo>
                    <a:pt x="118796" y="1567000"/>
                    <a:pt x="114763" y="1570937"/>
                    <a:pt x="112059" y="1572922"/>
                  </a:cubicBezTo>
                  <a:cubicBezTo>
                    <a:pt x="113524" y="1576730"/>
                    <a:pt x="114989" y="1580537"/>
                    <a:pt x="117784" y="1582392"/>
                  </a:cubicBezTo>
                  <a:cubicBezTo>
                    <a:pt x="128737" y="1580212"/>
                    <a:pt x="139689" y="1578033"/>
                    <a:pt x="152016" y="1575821"/>
                  </a:cubicBezTo>
                  <a:cubicBezTo>
                    <a:pt x="150868" y="1585453"/>
                    <a:pt x="149675" y="1593165"/>
                    <a:pt x="147107" y="1600910"/>
                  </a:cubicBezTo>
                  <a:cubicBezTo>
                    <a:pt x="153980" y="1600748"/>
                    <a:pt x="162274" y="1602473"/>
                    <a:pt x="169148" y="1602311"/>
                  </a:cubicBezTo>
                  <a:lnTo>
                    <a:pt x="169374" y="1611911"/>
                  </a:lnTo>
                  <a:cubicBezTo>
                    <a:pt x="159797" y="1614058"/>
                    <a:pt x="150264" y="1618125"/>
                    <a:pt x="142061" y="1620240"/>
                  </a:cubicBezTo>
                  <a:cubicBezTo>
                    <a:pt x="176973" y="1642468"/>
                    <a:pt x="208093" y="1620602"/>
                    <a:pt x="245030" y="1612045"/>
                  </a:cubicBezTo>
                  <a:cubicBezTo>
                    <a:pt x="252130" y="1621483"/>
                    <a:pt x="258822" y="1613641"/>
                    <a:pt x="263959" y="1598151"/>
                  </a:cubicBezTo>
                  <a:cubicBezTo>
                    <a:pt x="271150" y="1611429"/>
                    <a:pt x="276558" y="1607459"/>
                    <a:pt x="289670" y="1580254"/>
                  </a:cubicBezTo>
                  <a:cubicBezTo>
                    <a:pt x="291045" y="1580222"/>
                    <a:pt x="292465" y="1582109"/>
                    <a:pt x="293840" y="1582077"/>
                  </a:cubicBezTo>
                  <a:cubicBezTo>
                    <a:pt x="292646" y="1589789"/>
                    <a:pt x="290033" y="1595614"/>
                    <a:pt x="288840" y="1603327"/>
                  </a:cubicBezTo>
                  <a:cubicBezTo>
                    <a:pt x="296997" y="1599292"/>
                    <a:pt x="303826" y="1597209"/>
                    <a:pt x="311983" y="1593175"/>
                  </a:cubicBezTo>
                  <a:lnTo>
                    <a:pt x="340717" y="1586733"/>
                  </a:lnTo>
                  <a:cubicBezTo>
                    <a:pt x="355748" y="1582536"/>
                    <a:pt x="370825" y="1580259"/>
                    <a:pt x="384481" y="1576095"/>
                  </a:cubicBezTo>
                  <a:cubicBezTo>
                    <a:pt x="389935" y="1574045"/>
                    <a:pt x="395298" y="1568155"/>
                    <a:pt x="400751" y="1566105"/>
                  </a:cubicBezTo>
                  <a:cubicBezTo>
                    <a:pt x="406205" y="1564055"/>
                    <a:pt x="414317" y="1558101"/>
                    <a:pt x="417157" y="1561876"/>
                  </a:cubicBezTo>
                  <a:cubicBezTo>
                    <a:pt x="428472" y="1575056"/>
                    <a:pt x="438458" y="1590188"/>
                    <a:pt x="449773" y="1603369"/>
                  </a:cubicBezTo>
                  <a:cubicBezTo>
                    <a:pt x="451057" y="1599496"/>
                    <a:pt x="452296" y="1593704"/>
                    <a:pt x="452296" y="1593704"/>
                  </a:cubicBezTo>
                  <a:cubicBezTo>
                    <a:pt x="462010" y="1597317"/>
                    <a:pt x="468929" y="1599074"/>
                    <a:pt x="478643" y="1602687"/>
                  </a:cubicBezTo>
                  <a:cubicBezTo>
                    <a:pt x="480153" y="1608414"/>
                    <a:pt x="483084" y="1616029"/>
                    <a:pt x="483175" y="1619869"/>
                  </a:cubicBezTo>
                  <a:cubicBezTo>
                    <a:pt x="498342" y="1621432"/>
                    <a:pt x="510760" y="1623060"/>
                    <a:pt x="521803" y="1624720"/>
                  </a:cubicBezTo>
                  <a:cubicBezTo>
                    <a:pt x="521848" y="1626640"/>
                    <a:pt x="523269" y="1628528"/>
                    <a:pt x="523314" y="1630448"/>
                  </a:cubicBezTo>
                  <a:lnTo>
                    <a:pt x="498841" y="1642552"/>
                  </a:lnTo>
                  <a:cubicBezTo>
                    <a:pt x="497330" y="1636825"/>
                    <a:pt x="495910" y="1634937"/>
                    <a:pt x="492934" y="1625402"/>
                  </a:cubicBezTo>
                  <a:cubicBezTo>
                    <a:pt x="494807" y="1646489"/>
                    <a:pt x="496499" y="1659897"/>
                    <a:pt x="496907" y="1677177"/>
                  </a:cubicBezTo>
                  <a:cubicBezTo>
                    <a:pt x="508963" y="1663445"/>
                    <a:pt x="525822" y="1678415"/>
                    <a:pt x="533526" y="1655180"/>
                  </a:cubicBezTo>
                  <a:cubicBezTo>
                    <a:pt x="533481" y="1653261"/>
                    <a:pt x="538980" y="1653131"/>
                    <a:pt x="540400" y="1655018"/>
                  </a:cubicBezTo>
                  <a:cubicBezTo>
                    <a:pt x="551443" y="1656678"/>
                    <a:pt x="562486" y="1658339"/>
                    <a:pt x="573575" y="1661919"/>
                  </a:cubicBezTo>
                  <a:cubicBezTo>
                    <a:pt x="572109" y="1658111"/>
                    <a:pt x="572019" y="1654272"/>
                    <a:pt x="570553" y="1650464"/>
                  </a:cubicBezTo>
                  <a:cubicBezTo>
                    <a:pt x="577472" y="1652222"/>
                    <a:pt x="583017" y="1654012"/>
                    <a:pt x="587186" y="1655834"/>
                  </a:cubicBezTo>
                  <a:cubicBezTo>
                    <a:pt x="587231" y="1657754"/>
                    <a:pt x="588651" y="1659642"/>
                    <a:pt x="588697" y="1661562"/>
                  </a:cubicBezTo>
                  <a:cubicBezTo>
                    <a:pt x="579255" y="1669469"/>
                    <a:pt x="569859" y="1679296"/>
                    <a:pt x="560417" y="1687203"/>
                  </a:cubicBezTo>
                  <a:cubicBezTo>
                    <a:pt x="545612" y="1701000"/>
                    <a:pt x="532273" y="1718605"/>
                    <a:pt x="517287" y="1724722"/>
                  </a:cubicBezTo>
                  <a:cubicBezTo>
                    <a:pt x="491349" y="1733019"/>
                    <a:pt x="465546" y="1747075"/>
                    <a:pt x="438097" y="1749645"/>
                  </a:cubicBezTo>
                  <a:lnTo>
                    <a:pt x="431223" y="1749807"/>
                  </a:lnTo>
                  <a:cubicBezTo>
                    <a:pt x="402535" y="1758168"/>
                    <a:pt x="375222" y="1766497"/>
                    <a:pt x="346534" y="1774859"/>
                  </a:cubicBezTo>
                  <a:cubicBezTo>
                    <a:pt x="342455" y="1776877"/>
                    <a:pt x="339751" y="1778861"/>
                    <a:pt x="335627" y="1778959"/>
                  </a:cubicBezTo>
                  <a:cubicBezTo>
                    <a:pt x="317846" y="1783221"/>
                    <a:pt x="300020" y="1785563"/>
                    <a:pt x="283614" y="1789792"/>
                  </a:cubicBezTo>
                  <a:cubicBezTo>
                    <a:pt x="265879" y="1795974"/>
                    <a:pt x="246723" y="1800269"/>
                    <a:pt x="229078" y="1810290"/>
                  </a:cubicBezTo>
                  <a:cubicBezTo>
                    <a:pt x="215467" y="1816375"/>
                    <a:pt x="197550" y="1814877"/>
                    <a:pt x="192505" y="1834207"/>
                  </a:cubicBezTo>
                  <a:cubicBezTo>
                    <a:pt x="187006" y="1834337"/>
                    <a:pt x="181462" y="1832547"/>
                    <a:pt x="178758" y="1834531"/>
                  </a:cubicBezTo>
                  <a:cubicBezTo>
                    <a:pt x="158409" y="1846538"/>
                    <a:pt x="138060" y="1858545"/>
                    <a:pt x="119131" y="1872440"/>
                  </a:cubicBezTo>
                  <a:cubicBezTo>
                    <a:pt x="112439" y="1880282"/>
                    <a:pt x="107031" y="1884251"/>
                    <a:pt x="104462" y="1891996"/>
                  </a:cubicBezTo>
                  <a:cubicBezTo>
                    <a:pt x="103224" y="1897789"/>
                    <a:pt x="107575" y="1907291"/>
                    <a:pt x="109040" y="1911099"/>
                  </a:cubicBezTo>
                  <a:cubicBezTo>
                    <a:pt x="106336" y="1913084"/>
                    <a:pt x="100882" y="1915133"/>
                    <a:pt x="100928" y="1917053"/>
                  </a:cubicBezTo>
                  <a:cubicBezTo>
                    <a:pt x="101200" y="1928573"/>
                    <a:pt x="101472" y="1940093"/>
                    <a:pt x="104448" y="1949628"/>
                  </a:cubicBezTo>
                  <a:cubicBezTo>
                    <a:pt x="108889" y="1962971"/>
                    <a:pt x="121534" y="1974199"/>
                    <a:pt x="108195" y="1991803"/>
                  </a:cubicBezTo>
                  <a:cubicBezTo>
                    <a:pt x="105491" y="1993788"/>
                    <a:pt x="108467" y="2003323"/>
                    <a:pt x="108648" y="2011003"/>
                  </a:cubicBezTo>
                  <a:cubicBezTo>
                    <a:pt x="112727" y="2008986"/>
                    <a:pt x="115476" y="2008921"/>
                    <a:pt x="119600" y="2008823"/>
                  </a:cubicBezTo>
                  <a:cubicBezTo>
                    <a:pt x="106624" y="2041788"/>
                    <a:pt x="106896" y="2053307"/>
                    <a:pt x="120779" y="2058743"/>
                  </a:cubicBezTo>
                  <a:cubicBezTo>
                    <a:pt x="121051" y="2070263"/>
                    <a:pt x="118574" y="2081847"/>
                    <a:pt x="121505" y="2089462"/>
                  </a:cubicBezTo>
                  <a:cubicBezTo>
                    <a:pt x="130206" y="2108467"/>
                    <a:pt x="141658" y="2127408"/>
                    <a:pt x="151689" y="2144460"/>
                  </a:cubicBezTo>
                  <a:cubicBezTo>
                    <a:pt x="150359" y="2146413"/>
                    <a:pt x="147655" y="2148398"/>
                    <a:pt x="146280" y="2148430"/>
                  </a:cubicBezTo>
                  <a:cubicBezTo>
                    <a:pt x="152006" y="2157900"/>
                    <a:pt x="157732" y="2167370"/>
                    <a:pt x="161992" y="2173033"/>
                  </a:cubicBezTo>
                  <a:cubicBezTo>
                    <a:pt x="156765" y="2184683"/>
                    <a:pt x="152867" y="2194380"/>
                    <a:pt x="147595" y="2204110"/>
                  </a:cubicBezTo>
                  <a:cubicBezTo>
                    <a:pt x="154559" y="2207787"/>
                    <a:pt x="158729" y="2209610"/>
                    <a:pt x="164273" y="2211400"/>
                  </a:cubicBezTo>
                  <a:cubicBezTo>
                    <a:pt x="154741" y="2215467"/>
                    <a:pt x="146583" y="2219502"/>
                    <a:pt x="134392" y="2227474"/>
                  </a:cubicBezTo>
                  <a:cubicBezTo>
                    <a:pt x="157944" y="2234602"/>
                    <a:pt x="159862" y="2257609"/>
                    <a:pt x="163156" y="2280584"/>
                  </a:cubicBezTo>
                  <a:cubicBezTo>
                    <a:pt x="163201" y="2282504"/>
                    <a:pt x="170120" y="2284262"/>
                    <a:pt x="174290" y="2286085"/>
                  </a:cubicBezTo>
                  <a:cubicBezTo>
                    <a:pt x="174380" y="2289925"/>
                    <a:pt x="171767" y="2295749"/>
                    <a:pt x="173232" y="2299557"/>
                  </a:cubicBezTo>
                  <a:cubicBezTo>
                    <a:pt x="178958" y="2309027"/>
                    <a:pt x="188717" y="2314560"/>
                    <a:pt x="190364" y="2326047"/>
                  </a:cubicBezTo>
                  <a:cubicBezTo>
                    <a:pt x="199383" y="2358492"/>
                    <a:pt x="214369" y="2352375"/>
                    <a:pt x="230684" y="2344306"/>
                  </a:cubicBezTo>
                  <a:lnTo>
                    <a:pt x="239341" y="2361391"/>
                  </a:lnTo>
                  <a:cubicBezTo>
                    <a:pt x="242045" y="2359406"/>
                    <a:pt x="244703" y="2355501"/>
                    <a:pt x="246033" y="2353549"/>
                  </a:cubicBezTo>
                  <a:cubicBezTo>
                    <a:pt x="247680" y="2365036"/>
                    <a:pt x="261744" y="2378151"/>
                    <a:pt x="265687" y="2370374"/>
                  </a:cubicBezTo>
                  <a:cubicBezTo>
                    <a:pt x="274857" y="2350947"/>
                    <a:pt x="286127" y="2362207"/>
                    <a:pt x="297170" y="2363867"/>
                  </a:cubicBezTo>
                  <a:cubicBezTo>
                    <a:pt x="302714" y="2365658"/>
                    <a:pt x="311008" y="2367383"/>
                    <a:pt x="313666" y="2363478"/>
                  </a:cubicBezTo>
                  <a:cubicBezTo>
                    <a:pt x="320313" y="2353716"/>
                    <a:pt x="341161" y="2362828"/>
                    <a:pt x="335027" y="2336079"/>
                  </a:cubicBezTo>
                  <a:cubicBezTo>
                    <a:pt x="333517" y="2330351"/>
                    <a:pt x="327882" y="2324721"/>
                    <a:pt x="322247" y="2319091"/>
                  </a:cubicBezTo>
                  <a:lnTo>
                    <a:pt x="362114" y="2318150"/>
                  </a:lnTo>
                  <a:cubicBezTo>
                    <a:pt x="363625" y="2323877"/>
                    <a:pt x="363806" y="2331557"/>
                    <a:pt x="365317" y="2337285"/>
                  </a:cubicBezTo>
                  <a:cubicBezTo>
                    <a:pt x="358488" y="2339367"/>
                    <a:pt x="351660" y="2341449"/>
                    <a:pt x="344877" y="2345451"/>
                  </a:cubicBezTo>
                  <a:cubicBezTo>
                    <a:pt x="344923" y="2347371"/>
                    <a:pt x="346343" y="2349259"/>
                    <a:pt x="346433" y="2353099"/>
                  </a:cubicBezTo>
                  <a:cubicBezTo>
                    <a:pt x="349183" y="2353034"/>
                    <a:pt x="353262" y="2351017"/>
                    <a:pt x="356011" y="2350952"/>
                  </a:cubicBezTo>
                  <a:cubicBezTo>
                    <a:pt x="367145" y="2356452"/>
                    <a:pt x="381904" y="2340735"/>
                    <a:pt x="391981" y="2359707"/>
                  </a:cubicBezTo>
                  <a:cubicBezTo>
                    <a:pt x="410668" y="2393845"/>
                    <a:pt x="442513" y="2402698"/>
                    <a:pt x="470929" y="2382817"/>
                  </a:cubicBezTo>
                  <a:cubicBezTo>
                    <a:pt x="473633" y="2380832"/>
                    <a:pt x="479268" y="2386462"/>
                    <a:pt x="483438" y="2388285"/>
                  </a:cubicBezTo>
                  <a:cubicBezTo>
                    <a:pt x="484813" y="2388252"/>
                    <a:pt x="484813" y="2388252"/>
                    <a:pt x="486233" y="2390140"/>
                  </a:cubicBezTo>
                  <a:cubicBezTo>
                    <a:pt x="487517" y="2386267"/>
                    <a:pt x="487426" y="2382428"/>
                    <a:pt x="487471" y="2384347"/>
                  </a:cubicBezTo>
                  <a:cubicBezTo>
                    <a:pt x="497095" y="2384120"/>
                    <a:pt x="506808" y="2387733"/>
                    <a:pt x="516386" y="2385586"/>
                  </a:cubicBezTo>
                  <a:cubicBezTo>
                    <a:pt x="531463" y="2383309"/>
                    <a:pt x="546403" y="2375272"/>
                    <a:pt x="561480" y="2372995"/>
                  </a:cubicBezTo>
                  <a:cubicBezTo>
                    <a:pt x="584760" y="2368603"/>
                    <a:pt x="608130" y="2368051"/>
                    <a:pt x="631319" y="2359819"/>
                  </a:cubicBezTo>
                  <a:cubicBezTo>
                    <a:pt x="640851" y="2355752"/>
                    <a:pt x="647770" y="2357510"/>
                    <a:pt x="654735" y="2361187"/>
                  </a:cubicBezTo>
                  <a:cubicBezTo>
                    <a:pt x="612708" y="2387154"/>
                    <a:pt x="570680" y="2413120"/>
                    <a:pt x="528608" y="2437166"/>
                  </a:cubicBezTo>
                  <a:cubicBezTo>
                    <a:pt x="528653" y="2439086"/>
                    <a:pt x="530073" y="2440973"/>
                    <a:pt x="530119" y="2442893"/>
                  </a:cubicBezTo>
                  <a:cubicBezTo>
                    <a:pt x="532868" y="2442828"/>
                    <a:pt x="535663" y="2444683"/>
                    <a:pt x="541207" y="2446473"/>
                  </a:cubicBezTo>
                  <a:cubicBezTo>
                    <a:pt x="531720" y="2452461"/>
                    <a:pt x="527641" y="2454478"/>
                    <a:pt x="520858" y="2458480"/>
                  </a:cubicBezTo>
                  <a:cubicBezTo>
                    <a:pt x="533503" y="2469708"/>
                    <a:pt x="517323" y="2483537"/>
                    <a:pt x="524560" y="2498735"/>
                  </a:cubicBezTo>
                  <a:cubicBezTo>
                    <a:pt x="530421" y="2513965"/>
                    <a:pt x="526841" y="2537102"/>
                    <a:pt x="551450" y="2530758"/>
                  </a:cubicBezTo>
                  <a:cubicBezTo>
                    <a:pt x="527113" y="2548622"/>
                    <a:pt x="526328" y="2573614"/>
                    <a:pt x="543459" y="2600104"/>
                  </a:cubicBezTo>
                  <a:cubicBezTo>
                    <a:pt x="546299" y="2603880"/>
                    <a:pt x="547856" y="2611527"/>
                    <a:pt x="546571" y="2615399"/>
                  </a:cubicBezTo>
                  <a:cubicBezTo>
                    <a:pt x="544139" y="2628904"/>
                    <a:pt x="540287" y="2640522"/>
                    <a:pt x="537764" y="2650186"/>
                  </a:cubicBezTo>
                  <a:cubicBezTo>
                    <a:pt x="528141" y="2650414"/>
                    <a:pt x="522597" y="2648623"/>
                    <a:pt x="517098" y="2648753"/>
                  </a:cubicBezTo>
                  <a:cubicBezTo>
                    <a:pt x="503396" y="2650998"/>
                    <a:pt x="489740" y="2655163"/>
                    <a:pt x="476083" y="2659327"/>
                  </a:cubicBezTo>
                  <a:cubicBezTo>
                    <a:pt x="432364" y="2671886"/>
                    <a:pt x="387270" y="2684477"/>
                    <a:pt x="343551" y="2697035"/>
                  </a:cubicBezTo>
                  <a:cubicBezTo>
                    <a:pt x="306660" y="2707512"/>
                    <a:pt x="271370" y="2727556"/>
                    <a:pt x="234343" y="2732272"/>
                  </a:cubicBezTo>
                  <a:cubicBezTo>
                    <a:pt x="208269" y="2734809"/>
                    <a:pt x="185352" y="2754561"/>
                    <a:pt x="160652" y="2757065"/>
                  </a:cubicBezTo>
                  <a:cubicBezTo>
                    <a:pt x="144201" y="2759374"/>
                    <a:pt x="127931" y="2769364"/>
                    <a:pt x="113035" y="2779321"/>
                  </a:cubicBezTo>
                  <a:cubicBezTo>
                    <a:pt x="104878" y="2783355"/>
                    <a:pt x="98231" y="2793118"/>
                    <a:pt x="91493" y="2799040"/>
                  </a:cubicBezTo>
                  <a:cubicBezTo>
                    <a:pt x="90118" y="2799072"/>
                    <a:pt x="85949" y="2797250"/>
                    <a:pt x="84619" y="2799202"/>
                  </a:cubicBezTo>
                  <a:cubicBezTo>
                    <a:pt x="73803" y="2807142"/>
                    <a:pt x="64361" y="2815049"/>
                    <a:pt x="53499" y="2821069"/>
                  </a:cubicBezTo>
                  <a:cubicBezTo>
                    <a:pt x="45387" y="2827023"/>
                    <a:pt x="38649" y="2832946"/>
                    <a:pt x="30537" y="2838900"/>
                  </a:cubicBezTo>
                  <a:cubicBezTo>
                    <a:pt x="30582" y="2840821"/>
                    <a:pt x="32002" y="2842708"/>
                    <a:pt x="32048" y="2844628"/>
                  </a:cubicBezTo>
                  <a:cubicBezTo>
                    <a:pt x="29298" y="2844693"/>
                    <a:pt x="25129" y="2842870"/>
                    <a:pt x="20959" y="2841048"/>
                  </a:cubicBezTo>
                  <a:cubicBezTo>
                    <a:pt x="22606" y="2852535"/>
                    <a:pt x="24162" y="2860183"/>
                    <a:pt x="25764" y="2869750"/>
                  </a:cubicBezTo>
                  <a:cubicBezTo>
                    <a:pt x="24389" y="2869783"/>
                    <a:pt x="24389" y="2869783"/>
                    <a:pt x="23059" y="2871735"/>
                  </a:cubicBezTo>
                  <a:cubicBezTo>
                    <a:pt x="21594" y="2867927"/>
                    <a:pt x="20129" y="2864120"/>
                    <a:pt x="18709" y="2862232"/>
                  </a:cubicBezTo>
                  <a:cubicBezTo>
                    <a:pt x="7210" y="2881714"/>
                    <a:pt x="0" y="2899174"/>
                    <a:pt x="18467" y="2910265"/>
                  </a:cubicBezTo>
                  <a:cubicBezTo>
                    <a:pt x="17319" y="2919897"/>
                    <a:pt x="17501" y="2927577"/>
                    <a:pt x="17637" y="2933337"/>
                  </a:cubicBezTo>
                  <a:lnTo>
                    <a:pt x="22713" y="2973559"/>
                  </a:lnTo>
                  <a:cubicBezTo>
                    <a:pt x="24496" y="2990806"/>
                    <a:pt x="22154" y="3008151"/>
                    <a:pt x="37412" y="3013554"/>
                  </a:cubicBezTo>
                  <a:cubicBezTo>
                    <a:pt x="33515" y="3023251"/>
                    <a:pt x="34557" y="3067411"/>
                    <a:pt x="40102" y="3069201"/>
                  </a:cubicBezTo>
                  <a:cubicBezTo>
                    <a:pt x="49861" y="3074734"/>
                    <a:pt x="53018" y="3091949"/>
                    <a:pt x="61448" y="3099434"/>
                  </a:cubicBezTo>
                  <a:cubicBezTo>
                    <a:pt x="62868" y="3101321"/>
                    <a:pt x="64333" y="3105129"/>
                    <a:pt x="64333" y="3105129"/>
                  </a:cubicBezTo>
                  <a:cubicBezTo>
                    <a:pt x="53744" y="3122669"/>
                    <a:pt x="70059" y="3114599"/>
                    <a:pt x="72990" y="3122214"/>
                  </a:cubicBezTo>
                  <a:cubicBezTo>
                    <a:pt x="70467" y="3131879"/>
                    <a:pt x="65195" y="3141609"/>
                    <a:pt x="64092" y="3153161"/>
                  </a:cubicBezTo>
                  <a:cubicBezTo>
                    <a:pt x="62989" y="3164713"/>
                    <a:pt x="64591" y="3174281"/>
                    <a:pt x="76827" y="3168229"/>
                  </a:cubicBezTo>
                  <a:cubicBezTo>
                    <a:pt x="75861" y="3185541"/>
                    <a:pt x="74849" y="3200933"/>
                    <a:pt x="73882" y="3218246"/>
                  </a:cubicBezTo>
                  <a:cubicBezTo>
                    <a:pt x="75257" y="3218213"/>
                    <a:pt x="76586" y="3216261"/>
                    <a:pt x="76586" y="3216261"/>
                  </a:cubicBezTo>
                  <a:cubicBezTo>
                    <a:pt x="81027" y="3229603"/>
                    <a:pt x="84049" y="3241058"/>
                    <a:pt x="88445" y="3252481"/>
                  </a:cubicBezTo>
                  <a:cubicBezTo>
                    <a:pt x="95319" y="3252319"/>
                    <a:pt x="102238" y="3254076"/>
                    <a:pt x="110531" y="3255801"/>
                  </a:cubicBezTo>
                  <a:lnTo>
                    <a:pt x="110667" y="3261561"/>
                  </a:lnTo>
                  <a:cubicBezTo>
                    <a:pt x="106589" y="3263579"/>
                    <a:pt x="102510" y="3265596"/>
                    <a:pt x="98431" y="3267613"/>
                  </a:cubicBezTo>
                  <a:cubicBezTo>
                    <a:pt x="99851" y="3269501"/>
                    <a:pt x="102600" y="3269436"/>
                    <a:pt x="102600" y="3269436"/>
                  </a:cubicBezTo>
                  <a:cubicBezTo>
                    <a:pt x="104655" y="3298203"/>
                    <a:pt x="122436" y="3293941"/>
                    <a:pt x="134990" y="3301329"/>
                  </a:cubicBezTo>
                  <a:cubicBezTo>
                    <a:pt x="140579" y="3305039"/>
                    <a:pt x="147498" y="3306797"/>
                    <a:pt x="151577" y="3304779"/>
                  </a:cubicBezTo>
                  <a:cubicBezTo>
                    <a:pt x="159690" y="3298825"/>
                    <a:pt x="165234" y="3300615"/>
                    <a:pt x="165506" y="3312135"/>
                  </a:cubicBezTo>
                  <a:cubicBezTo>
                    <a:pt x="165642" y="3317895"/>
                    <a:pt x="163074" y="3325640"/>
                    <a:pt x="161790" y="3329512"/>
                  </a:cubicBezTo>
                  <a:cubicBezTo>
                    <a:pt x="171413" y="3329285"/>
                    <a:pt x="186671" y="3334688"/>
                    <a:pt x="194738" y="3326813"/>
                  </a:cubicBezTo>
                  <a:cubicBezTo>
                    <a:pt x="213576" y="3309079"/>
                    <a:pt x="231810" y="3324017"/>
                    <a:pt x="249546" y="3317835"/>
                  </a:cubicBezTo>
                  <a:cubicBezTo>
                    <a:pt x="259078" y="3313768"/>
                    <a:pt x="267326" y="3313573"/>
                    <a:pt x="280983" y="3309408"/>
                  </a:cubicBezTo>
                  <a:cubicBezTo>
                    <a:pt x="288038" y="3316926"/>
                    <a:pt x="294866" y="3314844"/>
                    <a:pt x="296014" y="3305211"/>
                  </a:cubicBezTo>
                  <a:cubicBezTo>
                    <a:pt x="307012" y="3304951"/>
                    <a:pt x="316635" y="3304724"/>
                    <a:pt x="326213" y="3302577"/>
                  </a:cubicBezTo>
                  <a:cubicBezTo>
                    <a:pt x="341244" y="3298380"/>
                    <a:pt x="354855" y="3292295"/>
                    <a:pt x="369932" y="3290018"/>
                  </a:cubicBezTo>
                  <a:cubicBezTo>
                    <a:pt x="379510" y="3287871"/>
                    <a:pt x="390598" y="3291451"/>
                    <a:pt x="401551" y="3289272"/>
                  </a:cubicBezTo>
                  <a:cubicBezTo>
                    <a:pt x="407004" y="3287222"/>
                    <a:pt x="410857" y="3275605"/>
                    <a:pt x="416219" y="3269715"/>
                  </a:cubicBezTo>
                  <a:cubicBezTo>
                    <a:pt x="422172" y="3288785"/>
                    <a:pt x="433215" y="3290445"/>
                    <a:pt x="450769" y="3276583"/>
                  </a:cubicBezTo>
                  <a:cubicBezTo>
                    <a:pt x="443714" y="3269065"/>
                    <a:pt x="435330" y="3263501"/>
                    <a:pt x="428320" y="3257903"/>
                  </a:cubicBezTo>
                  <a:cubicBezTo>
                    <a:pt x="435103" y="3253901"/>
                    <a:pt x="440466" y="3248011"/>
                    <a:pt x="445919" y="3245961"/>
                  </a:cubicBezTo>
                  <a:cubicBezTo>
                    <a:pt x="451418" y="3245831"/>
                    <a:pt x="455588" y="3247654"/>
                    <a:pt x="459712" y="3247556"/>
                  </a:cubicBezTo>
                  <a:cubicBezTo>
                    <a:pt x="463836" y="3247459"/>
                    <a:pt x="467960" y="3247361"/>
                    <a:pt x="472039" y="3245344"/>
                  </a:cubicBezTo>
                  <a:cubicBezTo>
                    <a:pt x="476118" y="3243327"/>
                    <a:pt x="478822" y="3241342"/>
                    <a:pt x="481481" y="3237437"/>
                  </a:cubicBezTo>
                  <a:cubicBezTo>
                    <a:pt x="481617" y="3243197"/>
                    <a:pt x="483173" y="3250844"/>
                    <a:pt x="483309" y="3256604"/>
                  </a:cubicBezTo>
                  <a:cubicBezTo>
                    <a:pt x="483445" y="3262364"/>
                    <a:pt x="480832" y="3268189"/>
                    <a:pt x="479593" y="3273982"/>
                  </a:cubicBezTo>
                  <a:cubicBezTo>
                    <a:pt x="483717" y="3273884"/>
                    <a:pt x="487841" y="3273787"/>
                    <a:pt x="493295" y="3271737"/>
                  </a:cubicBezTo>
                  <a:cubicBezTo>
                    <a:pt x="499066" y="3283127"/>
                    <a:pt x="484533" y="3308444"/>
                    <a:pt x="505199" y="3309877"/>
                  </a:cubicBezTo>
                  <a:cubicBezTo>
                    <a:pt x="504006" y="3317589"/>
                    <a:pt x="502767" y="3323382"/>
                    <a:pt x="501574" y="3331094"/>
                  </a:cubicBezTo>
                  <a:cubicBezTo>
                    <a:pt x="509822" y="3330899"/>
                    <a:pt x="518116" y="3332625"/>
                    <a:pt x="530534" y="3334252"/>
                  </a:cubicBezTo>
                  <a:cubicBezTo>
                    <a:pt x="525262" y="3343982"/>
                    <a:pt x="521319" y="3351760"/>
                    <a:pt x="516001" y="3359569"/>
                  </a:cubicBezTo>
                  <a:cubicBezTo>
                    <a:pt x="520080" y="3357552"/>
                    <a:pt x="524204" y="3357455"/>
                    <a:pt x="532407" y="3355340"/>
                  </a:cubicBezTo>
                  <a:cubicBezTo>
                    <a:pt x="515080" y="3378801"/>
                    <a:pt x="534371" y="3380267"/>
                    <a:pt x="541562" y="3393545"/>
                  </a:cubicBezTo>
                  <a:cubicBezTo>
                    <a:pt x="545324" y="3378087"/>
                    <a:pt x="547847" y="3368423"/>
                    <a:pt x="549040" y="3360710"/>
                  </a:cubicBezTo>
                  <a:cubicBezTo>
                    <a:pt x="556140" y="3370148"/>
                    <a:pt x="564661" y="3381473"/>
                    <a:pt x="573226" y="3394718"/>
                  </a:cubicBezTo>
                  <a:cubicBezTo>
                    <a:pt x="574601" y="3394686"/>
                    <a:pt x="577260" y="3390781"/>
                    <a:pt x="578680" y="3392668"/>
                  </a:cubicBezTo>
                  <a:cubicBezTo>
                    <a:pt x="594029" y="3401911"/>
                    <a:pt x="600676" y="3392149"/>
                    <a:pt x="605721" y="3372819"/>
                  </a:cubicBezTo>
                  <a:cubicBezTo>
                    <a:pt x="607005" y="3368947"/>
                    <a:pt x="613833" y="3366864"/>
                    <a:pt x="615163" y="3364912"/>
                  </a:cubicBezTo>
                  <a:cubicBezTo>
                    <a:pt x="612685" y="3376497"/>
                    <a:pt x="608833" y="3388114"/>
                    <a:pt x="605026" y="3401651"/>
                  </a:cubicBezTo>
                  <a:cubicBezTo>
                    <a:pt x="588620" y="3405881"/>
                    <a:pt x="569510" y="3412095"/>
                    <a:pt x="550400" y="3418310"/>
                  </a:cubicBezTo>
                  <a:cubicBezTo>
                    <a:pt x="532665" y="3424492"/>
                    <a:pt x="515020" y="3434513"/>
                    <a:pt x="495864" y="3438808"/>
                  </a:cubicBezTo>
                  <a:cubicBezTo>
                    <a:pt x="469881" y="3445185"/>
                    <a:pt x="443851" y="3449641"/>
                    <a:pt x="416493" y="3456051"/>
                  </a:cubicBezTo>
                  <a:cubicBezTo>
                    <a:pt x="385056" y="3464477"/>
                    <a:pt x="353618" y="3472903"/>
                    <a:pt x="322226" y="3483250"/>
                  </a:cubicBezTo>
                  <a:cubicBezTo>
                    <a:pt x="296288" y="3491547"/>
                    <a:pt x="271815" y="3503651"/>
                    <a:pt x="245876" y="3511948"/>
                  </a:cubicBezTo>
                  <a:cubicBezTo>
                    <a:pt x="228141" y="3518130"/>
                    <a:pt x="210315" y="3520472"/>
                    <a:pt x="194045" y="3530461"/>
                  </a:cubicBezTo>
                  <a:cubicBezTo>
                    <a:pt x="177775" y="3540450"/>
                    <a:pt x="154359" y="3539083"/>
                    <a:pt x="149631" y="3571852"/>
                  </a:cubicBezTo>
                  <a:cubicBezTo>
                    <a:pt x="139826" y="3564399"/>
                    <a:pt x="133043" y="3568402"/>
                    <a:pt x="131986" y="3581874"/>
                  </a:cubicBezTo>
                  <a:cubicBezTo>
                    <a:pt x="132077" y="3585714"/>
                    <a:pt x="130793" y="3589586"/>
                    <a:pt x="128043" y="3589651"/>
                  </a:cubicBezTo>
                  <a:cubicBezTo>
                    <a:pt x="113057" y="3595768"/>
                    <a:pt x="117453" y="3607191"/>
                    <a:pt x="124599" y="3618548"/>
                  </a:cubicBezTo>
                  <a:cubicBezTo>
                    <a:pt x="133165" y="3631793"/>
                    <a:pt x="133482" y="3645234"/>
                    <a:pt x="132470" y="3660626"/>
                  </a:cubicBezTo>
                  <a:cubicBezTo>
                    <a:pt x="130219" y="3681810"/>
                    <a:pt x="128014" y="3704915"/>
                    <a:pt x="125763" y="3726100"/>
                  </a:cubicBezTo>
                  <a:cubicBezTo>
                    <a:pt x="125899" y="3731860"/>
                    <a:pt x="130159" y="3737522"/>
                    <a:pt x="133045" y="3743218"/>
                  </a:cubicBezTo>
                  <a:lnTo>
                    <a:pt x="137441" y="3754640"/>
                  </a:lnTo>
                  <a:lnTo>
                    <a:pt x="138212" y="3787280"/>
                  </a:lnTo>
                  <a:cubicBezTo>
                    <a:pt x="143711" y="3787150"/>
                    <a:pt x="150539" y="3785068"/>
                    <a:pt x="157412" y="3784905"/>
                  </a:cubicBezTo>
                  <a:cubicBezTo>
                    <a:pt x="157412" y="3784905"/>
                    <a:pt x="157458" y="3786825"/>
                    <a:pt x="158833" y="3786793"/>
                  </a:cubicBezTo>
                  <a:cubicBezTo>
                    <a:pt x="154754" y="3788810"/>
                    <a:pt x="152050" y="3790795"/>
                    <a:pt x="148016" y="3794732"/>
                  </a:cubicBezTo>
                  <a:cubicBezTo>
                    <a:pt x="156582" y="3807978"/>
                    <a:pt x="142276" y="3842894"/>
                    <a:pt x="175088" y="3834435"/>
                  </a:cubicBezTo>
                  <a:cubicBezTo>
                    <a:pt x="165737" y="3846183"/>
                    <a:pt x="160419" y="3853992"/>
                    <a:pt x="156386" y="3857930"/>
                  </a:cubicBezTo>
                  <a:cubicBezTo>
                    <a:pt x="159362" y="3867464"/>
                    <a:pt x="162247" y="3873160"/>
                    <a:pt x="163758" y="3878887"/>
                  </a:cubicBezTo>
                  <a:cubicBezTo>
                    <a:pt x="158395" y="3884777"/>
                    <a:pt x="154407" y="3890634"/>
                    <a:pt x="150374" y="3894572"/>
                  </a:cubicBezTo>
                  <a:cubicBezTo>
                    <a:pt x="156054" y="3902122"/>
                    <a:pt x="161689" y="3907752"/>
                    <a:pt x="164574" y="3913447"/>
                  </a:cubicBezTo>
                  <a:cubicBezTo>
                    <a:pt x="169892" y="3905637"/>
                    <a:pt x="175209" y="3897827"/>
                    <a:pt x="180708" y="3897697"/>
                  </a:cubicBezTo>
                  <a:cubicBezTo>
                    <a:pt x="186207" y="3897567"/>
                    <a:pt x="193398" y="3910845"/>
                    <a:pt x="200453" y="3918363"/>
                  </a:cubicBezTo>
                  <a:cubicBezTo>
                    <a:pt x="200498" y="3920283"/>
                    <a:pt x="196420" y="3922300"/>
                    <a:pt x="195045" y="3922333"/>
                  </a:cubicBezTo>
                  <a:cubicBezTo>
                    <a:pt x="185059" y="3907200"/>
                    <a:pt x="175391" y="3905507"/>
                    <a:pt x="166176" y="3923015"/>
                  </a:cubicBezTo>
                  <a:cubicBezTo>
                    <a:pt x="166176" y="3923015"/>
                    <a:pt x="164801" y="3923047"/>
                    <a:pt x="164756" y="3921127"/>
                  </a:cubicBezTo>
                  <a:cubicBezTo>
                    <a:pt x="164710" y="3919207"/>
                    <a:pt x="164710" y="3919207"/>
                    <a:pt x="163290" y="3917319"/>
                  </a:cubicBezTo>
                  <a:cubicBezTo>
                    <a:pt x="157973" y="3925129"/>
                    <a:pt x="159483" y="3930856"/>
                    <a:pt x="166493" y="3936454"/>
                  </a:cubicBezTo>
                  <a:cubicBezTo>
                    <a:pt x="176297" y="3943907"/>
                    <a:pt x="175059" y="3949699"/>
                    <a:pt x="169786" y="3959429"/>
                  </a:cubicBezTo>
                  <a:cubicBezTo>
                    <a:pt x="172581" y="3961284"/>
                    <a:pt x="176796" y="3965027"/>
                    <a:pt x="176841" y="3966947"/>
                  </a:cubicBezTo>
                  <a:cubicBezTo>
                    <a:pt x="177068" y="3976547"/>
                    <a:pt x="190951" y="3981982"/>
                    <a:pt x="180226" y="3993761"/>
                  </a:cubicBezTo>
                  <a:cubicBezTo>
                    <a:pt x="185951" y="4003232"/>
                    <a:pt x="188927" y="4012767"/>
                    <a:pt x="201391" y="4016314"/>
                  </a:cubicBezTo>
                  <a:cubicBezTo>
                    <a:pt x="212479" y="4019894"/>
                    <a:pt x="215047" y="4012150"/>
                    <a:pt x="221875" y="4010067"/>
                  </a:cubicBezTo>
                  <a:cubicBezTo>
                    <a:pt x="228704" y="4007986"/>
                    <a:pt x="237088" y="4013550"/>
                    <a:pt x="244007" y="4015308"/>
                  </a:cubicBezTo>
                  <a:cubicBezTo>
                    <a:pt x="246757" y="4015243"/>
                    <a:pt x="249370" y="4009418"/>
                    <a:pt x="249325" y="4007499"/>
                  </a:cubicBezTo>
                  <a:cubicBezTo>
                    <a:pt x="258993" y="4009191"/>
                    <a:pt x="268707" y="4012804"/>
                    <a:pt x="276910" y="4010689"/>
                  </a:cubicBezTo>
                  <a:cubicBezTo>
                    <a:pt x="289237" y="4008477"/>
                    <a:pt x="296247" y="4014075"/>
                    <a:pt x="297984" y="4029402"/>
                  </a:cubicBezTo>
                  <a:cubicBezTo>
                    <a:pt x="299767" y="4046649"/>
                    <a:pt x="306686" y="4048407"/>
                    <a:pt x="316264" y="4046260"/>
                  </a:cubicBezTo>
                  <a:cubicBezTo>
                    <a:pt x="324467" y="4044145"/>
                    <a:pt x="331250" y="4040143"/>
                    <a:pt x="339453" y="4038028"/>
                  </a:cubicBezTo>
                  <a:cubicBezTo>
                    <a:pt x="335192" y="4032366"/>
                    <a:pt x="329557" y="4026735"/>
                    <a:pt x="322502" y="4019218"/>
                  </a:cubicBezTo>
                  <a:cubicBezTo>
                    <a:pt x="329331" y="4017135"/>
                    <a:pt x="336114" y="4013133"/>
                    <a:pt x="341613" y="4013003"/>
                  </a:cubicBezTo>
                  <a:cubicBezTo>
                    <a:pt x="352565" y="4010824"/>
                    <a:pt x="362143" y="4008677"/>
                    <a:pt x="373141" y="4008417"/>
                  </a:cubicBezTo>
                  <a:cubicBezTo>
                    <a:pt x="377265" y="4008320"/>
                    <a:pt x="381480" y="4012062"/>
                    <a:pt x="385740" y="4017725"/>
                  </a:cubicBezTo>
                  <a:cubicBezTo>
                    <a:pt x="367868" y="4018147"/>
                    <a:pt x="351372" y="4018536"/>
                    <a:pt x="339453" y="4038028"/>
                  </a:cubicBezTo>
                  <a:cubicBezTo>
                    <a:pt x="343622" y="4039850"/>
                    <a:pt x="349166" y="4041641"/>
                    <a:pt x="353291" y="4041544"/>
                  </a:cubicBezTo>
                  <a:cubicBezTo>
                    <a:pt x="376616" y="4039071"/>
                    <a:pt x="401315" y="4036567"/>
                    <a:pt x="424640" y="4034095"/>
                  </a:cubicBezTo>
                  <a:cubicBezTo>
                    <a:pt x="447965" y="4031624"/>
                    <a:pt x="469870" y="4027264"/>
                    <a:pt x="494570" y="4024760"/>
                  </a:cubicBezTo>
                  <a:cubicBezTo>
                    <a:pt x="502396" y="4064917"/>
                    <a:pt x="510176" y="4103155"/>
                    <a:pt x="516582" y="4141424"/>
                  </a:cubicBezTo>
                  <a:cubicBezTo>
                    <a:pt x="513878" y="4143409"/>
                    <a:pt x="511173" y="4145395"/>
                    <a:pt x="508424" y="4145460"/>
                  </a:cubicBezTo>
                  <a:cubicBezTo>
                    <a:pt x="512730" y="4153042"/>
                    <a:pt x="518410" y="4160592"/>
                    <a:pt x="519966" y="4168239"/>
                  </a:cubicBezTo>
                  <a:cubicBezTo>
                    <a:pt x="521613" y="4179727"/>
                    <a:pt x="520510" y="4191279"/>
                    <a:pt x="520691" y="4198959"/>
                  </a:cubicBezTo>
                  <a:cubicBezTo>
                    <a:pt x="530405" y="4202572"/>
                    <a:pt x="535949" y="4204362"/>
                    <a:pt x="542868" y="4206120"/>
                  </a:cubicBezTo>
                  <a:cubicBezTo>
                    <a:pt x="541493" y="4206152"/>
                    <a:pt x="540164" y="4208105"/>
                    <a:pt x="537415" y="4208169"/>
                  </a:cubicBezTo>
                  <a:cubicBezTo>
                    <a:pt x="539107" y="4221577"/>
                    <a:pt x="542219" y="4236872"/>
                    <a:pt x="544047" y="4256039"/>
                  </a:cubicBezTo>
                  <a:lnTo>
                    <a:pt x="566043" y="4255520"/>
                  </a:lnTo>
                  <a:cubicBezTo>
                    <a:pt x="570167" y="4255422"/>
                    <a:pt x="574382" y="4259165"/>
                    <a:pt x="575802" y="4261053"/>
                  </a:cubicBezTo>
                  <a:cubicBezTo>
                    <a:pt x="581845" y="4283963"/>
                    <a:pt x="594399" y="4291350"/>
                    <a:pt x="610759" y="4285201"/>
                  </a:cubicBezTo>
                  <a:cubicBezTo>
                    <a:pt x="617588" y="4283119"/>
                    <a:pt x="625836" y="4282924"/>
                    <a:pt x="632709" y="4282762"/>
                  </a:cubicBezTo>
                  <a:lnTo>
                    <a:pt x="649206" y="4282372"/>
                  </a:lnTo>
                  <a:cubicBezTo>
                    <a:pt x="654705" y="4282242"/>
                    <a:pt x="660159" y="4280192"/>
                    <a:pt x="665612" y="4278142"/>
                  </a:cubicBezTo>
                  <a:cubicBezTo>
                    <a:pt x="666851" y="4272350"/>
                    <a:pt x="666715" y="4266590"/>
                    <a:pt x="667908" y="4258878"/>
                  </a:cubicBezTo>
                  <a:cubicBezTo>
                    <a:pt x="672033" y="4258780"/>
                    <a:pt x="674737" y="4256796"/>
                    <a:pt x="678861" y="4256698"/>
                  </a:cubicBezTo>
                  <a:cubicBezTo>
                    <a:pt x="704890" y="4252241"/>
                    <a:pt x="732248" y="4245832"/>
                    <a:pt x="759652" y="4241343"/>
                  </a:cubicBezTo>
                  <a:cubicBezTo>
                    <a:pt x="759652" y="4241343"/>
                    <a:pt x="761118" y="4245151"/>
                    <a:pt x="762628" y="4250878"/>
                  </a:cubicBezTo>
                  <a:cubicBezTo>
                    <a:pt x="758550" y="4252895"/>
                    <a:pt x="755845" y="4254880"/>
                    <a:pt x="753141" y="4256865"/>
                  </a:cubicBezTo>
                  <a:cubicBezTo>
                    <a:pt x="764502" y="4271965"/>
                    <a:pt x="779669" y="4273528"/>
                    <a:pt x="789020" y="4261781"/>
                  </a:cubicBezTo>
                  <a:cubicBezTo>
                    <a:pt x="783385" y="4256151"/>
                    <a:pt x="779171" y="4252408"/>
                    <a:pt x="772161" y="4246811"/>
                  </a:cubicBezTo>
                  <a:lnTo>
                    <a:pt x="776149" y="4240953"/>
                  </a:lnTo>
                  <a:lnTo>
                    <a:pt x="787147" y="4240694"/>
                  </a:lnTo>
                  <a:lnTo>
                    <a:pt x="787102" y="4238774"/>
                  </a:lnTo>
                  <a:cubicBezTo>
                    <a:pt x="792646" y="4240564"/>
                    <a:pt x="796861" y="4244307"/>
                    <a:pt x="802224" y="4238417"/>
                  </a:cubicBezTo>
                  <a:lnTo>
                    <a:pt x="807722" y="4238287"/>
                  </a:lnTo>
                  <a:lnTo>
                    <a:pt x="855929" y="4240991"/>
                  </a:lnTo>
                  <a:cubicBezTo>
                    <a:pt x="861427" y="4240861"/>
                    <a:pt x="864132" y="4238876"/>
                    <a:pt x="866790" y="4234971"/>
                  </a:cubicBezTo>
                  <a:cubicBezTo>
                    <a:pt x="874027" y="4250168"/>
                    <a:pt x="879843" y="4263479"/>
                    <a:pt x="887125" y="4280596"/>
                  </a:cubicBezTo>
                  <a:cubicBezTo>
                    <a:pt x="885750" y="4280629"/>
                    <a:pt x="883046" y="4282613"/>
                    <a:pt x="880296" y="4282678"/>
                  </a:cubicBezTo>
                  <a:cubicBezTo>
                    <a:pt x="899120" y="4322576"/>
                    <a:pt x="911115" y="4364556"/>
                    <a:pt x="895706" y="4411025"/>
                  </a:cubicBezTo>
                  <a:cubicBezTo>
                    <a:pt x="897444" y="4426352"/>
                    <a:pt x="900556" y="4441648"/>
                    <a:pt x="902384" y="4460815"/>
                  </a:cubicBezTo>
                  <a:lnTo>
                    <a:pt x="916131" y="4460490"/>
                  </a:lnTo>
                  <a:cubicBezTo>
                    <a:pt x="913608" y="4470155"/>
                    <a:pt x="910995" y="4475980"/>
                    <a:pt x="909756" y="4481773"/>
                  </a:cubicBezTo>
                  <a:cubicBezTo>
                    <a:pt x="909983" y="4491372"/>
                    <a:pt x="925196" y="4494855"/>
                    <a:pt x="914515" y="4508555"/>
                  </a:cubicBezTo>
                  <a:lnTo>
                    <a:pt x="917446" y="4516170"/>
                  </a:lnTo>
                  <a:cubicBezTo>
                    <a:pt x="931783" y="4540805"/>
                    <a:pt x="947449" y="4563488"/>
                    <a:pt x="963251" y="4591930"/>
                  </a:cubicBezTo>
                  <a:cubicBezTo>
                    <a:pt x="952434" y="4599870"/>
                    <a:pt x="942993" y="4607777"/>
                    <a:pt x="930801" y="4615749"/>
                  </a:cubicBezTo>
                  <a:cubicBezTo>
                    <a:pt x="943219" y="4617377"/>
                    <a:pt x="944821" y="4626945"/>
                    <a:pt x="941014" y="4640482"/>
                  </a:cubicBezTo>
                  <a:cubicBezTo>
                    <a:pt x="939730" y="4644354"/>
                    <a:pt x="942706" y="4653890"/>
                    <a:pt x="944126" y="4655777"/>
                  </a:cubicBezTo>
                  <a:cubicBezTo>
                    <a:pt x="959384" y="4661180"/>
                    <a:pt x="973630" y="4681975"/>
                    <a:pt x="991320" y="4673873"/>
                  </a:cubicBezTo>
                  <a:cubicBezTo>
                    <a:pt x="991411" y="4677713"/>
                    <a:pt x="990172" y="4683505"/>
                    <a:pt x="988843" y="4685458"/>
                  </a:cubicBezTo>
                  <a:cubicBezTo>
                    <a:pt x="978026" y="4693397"/>
                    <a:pt x="967164" y="4699417"/>
                    <a:pt x="956348" y="4707357"/>
                  </a:cubicBezTo>
                  <a:lnTo>
                    <a:pt x="973117" y="4718487"/>
                  </a:lnTo>
                  <a:cubicBezTo>
                    <a:pt x="975730" y="4712662"/>
                    <a:pt x="976969" y="4706870"/>
                    <a:pt x="979582" y="4701045"/>
                  </a:cubicBezTo>
                  <a:cubicBezTo>
                    <a:pt x="987967" y="4706610"/>
                    <a:pt x="994931" y="4710288"/>
                    <a:pt x="1003315" y="4715853"/>
                  </a:cubicBezTo>
                  <a:cubicBezTo>
                    <a:pt x="999282" y="4719790"/>
                    <a:pt x="996578" y="4721775"/>
                    <a:pt x="993874" y="4723760"/>
                  </a:cubicBezTo>
                  <a:cubicBezTo>
                    <a:pt x="996668" y="4725615"/>
                    <a:pt x="999508" y="4729390"/>
                    <a:pt x="1003678" y="4731213"/>
                  </a:cubicBezTo>
                  <a:cubicBezTo>
                    <a:pt x="1007832" y="4732385"/>
                    <a:pt x="1011926" y="4731018"/>
                    <a:pt x="1014706" y="4732223"/>
                  </a:cubicBezTo>
                  <a:cubicBezTo>
                    <a:pt x="1021368" y="4723111"/>
                    <a:pt x="1026595" y="4711461"/>
                    <a:pt x="1033332" y="4705539"/>
                  </a:cubicBezTo>
                  <a:cubicBezTo>
                    <a:pt x="1041445" y="4699584"/>
                    <a:pt x="1264755" y="4661653"/>
                    <a:pt x="1272958" y="4659538"/>
                  </a:cubicBezTo>
                  <a:cubicBezTo>
                    <a:pt x="1283910" y="4657359"/>
                    <a:pt x="1296328" y="4658987"/>
                    <a:pt x="1307371" y="4660647"/>
                  </a:cubicBezTo>
                  <a:lnTo>
                    <a:pt x="1278910" y="4678609"/>
                  </a:lnTo>
                  <a:lnTo>
                    <a:pt x="1283306" y="4690031"/>
                  </a:lnTo>
                  <a:cubicBezTo>
                    <a:pt x="1297008" y="4687786"/>
                    <a:pt x="1308006" y="4687527"/>
                    <a:pt x="1318913" y="4683427"/>
                  </a:cubicBezTo>
                  <a:cubicBezTo>
                    <a:pt x="1325741" y="4681345"/>
                    <a:pt x="1336784" y="4683005"/>
                    <a:pt x="1337797" y="4667613"/>
                  </a:cubicBezTo>
                  <a:cubicBezTo>
                    <a:pt x="1347646" y="4676986"/>
                    <a:pt x="1357315" y="4678678"/>
                    <a:pt x="1369506" y="4670706"/>
                  </a:cubicBezTo>
                  <a:cubicBezTo>
                    <a:pt x="1376289" y="4666704"/>
                    <a:pt x="1384537" y="4666509"/>
                    <a:pt x="1391366" y="4664427"/>
                  </a:cubicBezTo>
                  <a:cubicBezTo>
                    <a:pt x="1407817" y="4662117"/>
                    <a:pt x="1424268" y="4659807"/>
                    <a:pt x="1440674" y="4655578"/>
                  </a:cubicBezTo>
                  <a:lnTo>
                    <a:pt x="1457171" y="4655189"/>
                  </a:lnTo>
                  <a:cubicBezTo>
                    <a:pt x="1458455" y="4651316"/>
                    <a:pt x="1458319" y="4645556"/>
                    <a:pt x="1458319" y="4645556"/>
                  </a:cubicBezTo>
                  <a:cubicBezTo>
                    <a:pt x="1473441" y="4645199"/>
                    <a:pt x="1485859" y="4646827"/>
                    <a:pt x="1499606" y="4646502"/>
                  </a:cubicBezTo>
                  <a:cubicBezTo>
                    <a:pt x="1514728" y="4646145"/>
                    <a:pt x="1521284" y="4632543"/>
                    <a:pt x="1515287" y="4611553"/>
                  </a:cubicBezTo>
                  <a:cubicBezTo>
                    <a:pt x="1519411" y="4611456"/>
                    <a:pt x="1524955" y="4613246"/>
                    <a:pt x="1527705" y="4613181"/>
                  </a:cubicBezTo>
                  <a:cubicBezTo>
                    <a:pt x="1529261" y="4620828"/>
                    <a:pt x="1528113" y="4630461"/>
                    <a:pt x="1530908" y="4632316"/>
                  </a:cubicBezTo>
                  <a:cubicBezTo>
                    <a:pt x="1535122" y="4636058"/>
                    <a:pt x="1541996" y="4635896"/>
                    <a:pt x="1547450" y="4633846"/>
                  </a:cubicBezTo>
                  <a:cubicBezTo>
                    <a:pt x="1554278" y="4631764"/>
                    <a:pt x="1562300" y="4621969"/>
                    <a:pt x="1565140" y="4625744"/>
                  </a:cubicBezTo>
                  <a:cubicBezTo>
                    <a:pt x="1579250" y="4640779"/>
                    <a:pt x="1588555" y="4627113"/>
                    <a:pt x="1595248" y="4619270"/>
                  </a:cubicBezTo>
                  <a:cubicBezTo>
                    <a:pt x="1600792" y="4621060"/>
                    <a:pt x="1603677" y="4626756"/>
                    <a:pt x="1606381" y="4624770"/>
                  </a:cubicBezTo>
                  <a:cubicBezTo>
                    <a:pt x="1613210" y="4622689"/>
                    <a:pt x="1621413" y="4620573"/>
                    <a:pt x="1628241" y="4618491"/>
                  </a:cubicBezTo>
                  <a:cubicBezTo>
                    <a:pt x="1643227" y="4612374"/>
                    <a:pt x="1659633" y="4608145"/>
                    <a:pt x="1674755" y="4607788"/>
                  </a:cubicBezTo>
                  <a:cubicBezTo>
                    <a:pt x="1695331" y="4605381"/>
                    <a:pt x="1714395" y="4597247"/>
                    <a:pt x="1734971" y="4594839"/>
                  </a:cubicBezTo>
                  <a:cubicBezTo>
                    <a:pt x="1744549" y="4592692"/>
                    <a:pt x="1754263" y="4596305"/>
                    <a:pt x="1763931" y="4597998"/>
                  </a:cubicBezTo>
                  <a:cubicBezTo>
                    <a:pt x="1766680" y="4597933"/>
                    <a:pt x="1770805" y="4597835"/>
                    <a:pt x="1770759" y="4595916"/>
                  </a:cubicBezTo>
                  <a:cubicBezTo>
                    <a:pt x="1770306" y="4576716"/>
                    <a:pt x="1792528" y="4585796"/>
                    <a:pt x="1789280" y="4564741"/>
                  </a:cubicBezTo>
                  <a:cubicBezTo>
                    <a:pt x="1792075" y="4566596"/>
                    <a:pt x="1794824" y="4566531"/>
                    <a:pt x="1796290" y="4570339"/>
                  </a:cubicBezTo>
                  <a:cubicBezTo>
                    <a:pt x="1800550" y="4576001"/>
                    <a:pt x="1803435" y="4581696"/>
                    <a:pt x="1807696" y="4587359"/>
                  </a:cubicBezTo>
                  <a:cubicBezTo>
                    <a:pt x="1807514" y="4579679"/>
                    <a:pt x="1807378" y="4573919"/>
                    <a:pt x="1805822" y="4566272"/>
                  </a:cubicBezTo>
                  <a:cubicBezTo>
                    <a:pt x="1819796" y="4575547"/>
                    <a:pt x="1833770" y="4584823"/>
                    <a:pt x="1843574" y="4592275"/>
                  </a:cubicBezTo>
                  <a:cubicBezTo>
                    <a:pt x="1852971" y="4582448"/>
                    <a:pt x="1861129" y="4578413"/>
                    <a:pt x="1866401" y="4568684"/>
                  </a:cubicBezTo>
                  <a:cubicBezTo>
                    <a:pt x="1871628" y="4557034"/>
                    <a:pt x="1870208" y="4555146"/>
                    <a:pt x="1880057" y="4564519"/>
                  </a:cubicBezTo>
                  <a:cubicBezTo>
                    <a:pt x="1878728" y="4566471"/>
                    <a:pt x="1876024" y="4568456"/>
                    <a:pt x="1873365" y="4572361"/>
                  </a:cubicBezTo>
                  <a:cubicBezTo>
                    <a:pt x="1889726" y="4566211"/>
                    <a:pt x="1904576" y="4554335"/>
                    <a:pt x="1921118" y="4555865"/>
                  </a:cubicBezTo>
                  <a:cubicBezTo>
                    <a:pt x="1937615" y="4555475"/>
                    <a:pt x="1954202" y="4558926"/>
                    <a:pt x="1969007" y="4545129"/>
                  </a:cubicBezTo>
                  <a:cubicBezTo>
                    <a:pt x="1970517" y="4550856"/>
                    <a:pt x="1970653" y="4556616"/>
                    <a:pt x="1973448" y="4558471"/>
                  </a:cubicBezTo>
                  <a:cubicBezTo>
                    <a:pt x="1977663" y="4562214"/>
                    <a:pt x="1984582" y="4563972"/>
                    <a:pt x="1985911" y="4562019"/>
                  </a:cubicBezTo>
                  <a:cubicBezTo>
                    <a:pt x="1993752" y="4544545"/>
                    <a:pt x="2007544" y="4546140"/>
                    <a:pt x="2016019" y="4555545"/>
                  </a:cubicBezTo>
                  <a:cubicBezTo>
                    <a:pt x="2027289" y="4566805"/>
                    <a:pt x="2033936" y="4557043"/>
                    <a:pt x="2043514" y="4554896"/>
                  </a:cubicBezTo>
                  <a:cubicBezTo>
                    <a:pt x="2035129" y="4549331"/>
                    <a:pt x="2028120" y="4543733"/>
                    <a:pt x="2021155" y="4540055"/>
                  </a:cubicBezTo>
                  <a:cubicBezTo>
                    <a:pt x="2022485" y="4538103"/>
                    <a:pt x="2022440" y="4536183"/>
                    <a:pt x="2023769" y="4534230"/>
                  </a:cubicBezTo>
                  <a:cubicBezTo>
                    <a:pt x="2027938" y="4536053"/>
                    <a:pt x="2033483" y="4537843"/>
                    <a:pt x="2037698" y="4541586"/>
                  </a:cubicBezTo>
                  <a:cubicBezTo>
                    <a:pt x="2038891" y="4533873"/>
                    <a:pt x="2041504" y="4528048"/>
                    <a:pt x="2042743" y="4522256"/>
                  </a:cubicBezTo>
                  <a:cubicBezTo>
                    <a:pt x="2056717" y="4531532"/>
                    <a:pt x="2069271" y="4538919"/>
                    <a:pt x="2084076" y="4525122"/>
                  </a:cubicBezTo>
                  <a:cubicBezTo>
                    <a:pt x="2086780" y="4523137"/>
                    <a:pt x="2097505" y="4511358"/>
                    <a:pt x="2095209" y="4530623"/>
                  </a:cubicBezTo>
                  <a:cubicBezTo>
                    <a:pt x="2088472" y="4536545"/>
                    <a:pt x="2081734" y="4542467"/>
                    <a:pt x="2074951" y="4546469"/>
                  </a:cubicBezTo>
                  <a:cubicBezTo>
                    <a:pt x="2074997" y="4548389"/>
                    <a:pt x="2076371" y="4548357"/>
                    <a:pt x="2076417" y="4550277"/>
                  </a:cubicBezTo>
                  <a:cubicBezTo>
                    <a:pt x="2084620" y="4548162"/>
                    <a:pt x="2094198" y="4546015"/>
                    <a:pt x="2103775" y="4543868"/>
                  </a:cubicBezTo>
                  <a:cubicBezTo>
                    <a:pt x="2100890" y="4538173"/>
                    <a:pt x="2099424" y="4534365"/>
                    <a:pt x="2097959" y="4530558"/>
                  </a:cubicBezTo>
                  <a:cubicBezTo>
                    <a:pt x="2107627" y="4532250"/>
                    <a:pt x="2118670" y="4533911"/>
                    <a:pt x="2128248" y="4531763"/>
                  </a:cubicBezTo>
                  <a:cubicBezTo>
                    <a:pt x="2148824" y="4529357"/>
                    <a:pt x="2163266" y="4500200"/>
                    <a:pt x="2188283" y="4511135"/>
                  </a:cubicBezTo>
                  <a:cubicBezTo>
                    <a:pt x="2196622" y="4514780"/>
                    <a:pt x="2215777" y="4510486"/>
                    <a:pt x="2216563" y="4485494"/>
                  </a:cubicBezTo>
                  <a:cubicBezTo>
                    <a:pt x="2216699" y="4491254"/>
                    <a:pt x="2216880" y="4498934"/>
                    <a:pt x="2218345" y="4502741"/>
                  </a:cubicBezTo>
                  <a:cubicBezTo>
                    <a:pt x="2231957" y="4496657"/>
                    <a:pt x="2244193" y="4490605"/>
                    <a:pt x="2257805" y="4484520"/>
                  </a:cubicBezTo>
                  <a:cubicBezTo>
                    <a:pt x="2257850" y="4486440"/>
                    <a:pt x="2255236" y="4492265"/>
                    <a:pt x="2256702" y="4496072"/>
                  </a:cubicBezTo>
                  <a:cubicBezTo>
                    <a:pt x="2256838" y="4501832"/>
                    <a:pt x="2259723" y="4507527"/>
                    <a:pt x="2262563" y="4511302"/>
                  </a:cubicBezTo>
                  <a:cubicBezTo>
                    <a:pt x="2263983" y="4513190"/>
                    <a:pt x="2270812" y="4511108"/>
                    <a:pt x="2270766" y="4509188"/>
                  </a:cubicBezTo>
                  <a:cubicBezTo>
                    <a:pt x="2273108" y="4491843"/>
                    <a:pt x="2282776" y="4493536"/>
                    <a:pt x="2292400" y="4493308"/>
                  </a:cubicBezTo>
                  <a:cubicBezTo>
                    <a:pt x="2300648" y="4493114"/>
                    <a:pt x="2310225" y="4490966"/>
                    <a:pt x="2319803" y="4488819"/>
                  </a:cubicBezTo>
                  <a:cubicBezTo>
                    <a:pt x="2323701" y="4479122"/>
                    <a:pt x="2326087" y="4463697"/>
                    <a:pt x="2340288" y="4482572"/>
                  </a:cubicBezTo>
                  <a:cubicBezTo>
                    <a:pt x="2345968" y="4490122"/>
                    <a:pt x="2359670" y="4487878"/>
                    <a:pt x="2360682" y="4472485"/>
                  </a:cubicBezTo>
                  <a:lnTo>
                    <a:pt x="2418421" y="4471122"/>
                  </a:lnTo>
                  <a:lnTo>
                    <a:pt x="2418511" y="4474962"/>
                  </a:lnTo>
                  <a:cubicBezTo>
                    <a:pt x="2425340" y="4472880"/>
                    <a:pt x="2432123" y="4468878"/>
                    <a:pt x="2437576" y="4466828"/>
                  </a:cubicBezTo>
                  <a:cubicBezTo>
                    <a:pt x="2441927" y="4476330"/>
                    <a:pt x="2446278" y="4485833"/>
                    <a:pt x="2452049" y="4497223"/>
                  </a:cubicBezTo>
                  <a:cubicBezTo>
                    <a:pt x="2460811" y="4460516"/>
                    <a:pt x="2471627" y="4452576"/>
                    <a:pt x="2491191" y="4465562"/>
                  </a:cubicBezTo>
                  <a:cubicBezTo>
                    <a:pt x="2493985" y="4467417"/>
                    <a:pt x="2494212" y="4477017"/>
                    <a:pt x="2495768" y="4484664"/>
                  </a:cubicBezTo>
                  <a:cubicBezTo>
                    <a:pt x="2497098" y="4482712"/>
                    <a:pt x="2505255" y="4478677"/>
                    <a:pt x="2505210" y="4476757"/>
                  </a:cubicBezTo>
                  <a:cubicBezTo>
                    <a:pt x="2503473" y="4461430"/>
                    <a:pt x="2518867" y="4472593"/>
                    <a:pt x="2517220" y="4461105"/>
                  </a:cubicBezTo>
                  <a:cubicBezTo>
                    <a:pt x="2529774" y="4468492"/>
                    <a:pt x="2532251" y="4456908"/>
                    <a:pt x="2534819" y="4449163"/>
                  </a:cubicBezTo>
                  <a:cubicBezTo>
                    <a:pt x="2529184" y="4443533"/>
                    <a:pt x="2526344" y="4439758"/>
                    <a:pt x="2522084" y="4434096"/>
                  </a:cubicBezTo>
                  <a:cubicBezTo>
                    <a:pt x="2523413" y="4432143"/>
                    <a:pt x="2523368" y="4430223"/>
                    <a:pt x="2524697" y="4428271"/>
                  </a:cubicBezTo>
                  <a:cubicBezTo>
                    <a:pt x="2535922" y="4437611"/>
                    <a:pt x="2547146" y="4446951"/>
                    <a:pt x="2554156" y="4452549"/>
                  </a:cubicBezTo>
                  <a:cubicBezTo>
                    <a:pt x="2565109" y="4450369"/>
                    <a:pt x="2574732" y="4450142"/>
                    <a:pt x="2584309" y="4447994"/>
                  </a:cubicBezTo>
                  <a:cubicBezTo>
                    <a:pt x="2593887" y="4445847"/>
                    <a:pt x="2603374" y="4439860"/>
                    <a:pt x="2614281" y="4435760"/>
                  </a:cubicBezTo>
                  <a:cubicBezTo>
                    <a:pt x="2615747" y="4439568"/>
                    <a:pt x="2617167" y="4441456"/>
                    <a:pt x="2618632" y="4445263"/>
                  </a:cubicBezTo>
                  <a:cubicBezTo>
                    <a:pt x="2622575" y="4437486"/>
                    <a:pt x="2625143" y="4429741"/>
                    <a:pt x="2630325" y="4416171"/>
                  </a:cubicBezTo>
                  <a:lnTo>
                    <a:pt x="2631050" y="4446891"/>
                  </a:lnTo>
                  <a:cubicBezTo>
                    <a:pt x="2643151" y="4435079"/>
                    <a:pt x="2652547" y="4425252"/>
                    <a:pt x="2660569" y="4415457"/>
                  </a:cubicBezTo>
                  <a:cubicBezTo>
                    <a:pt x="2666385" y="4428767"/>
                    <a:pt x="2670826" y="4442110"/>
                    <a:pt x="2675223" y="4453532"/>
                  </a:cubicBezTo>
                  <a:cubicBezTo>
                    <a:pt x="2676597" y="4453499"/>
                    <a:pt x="2676552" y="4451580"/>
                    <a:pt x="2677927" y="4451547"/>
                  </a:cubicBezTo>
                  <a:cubicBezTo>
                    <a:pt x="2676371" y="4443900"/>
                    <a:pt x="2674815" y="4436252"/>
                    <a:pt x="2671839" y="4426717"/>
                  </a:cubicBezTo>
                  <a:lnTo>
                    <a:pt x="2741949" y="4425062"/>
                  </a:lnTo>
                  <a:cubicBezTo>
                    <a:pt x="2748415" y="4407620"/>
                    <a:pt x="2763492" y="4405342"/>
                    <a:pt x="2776272" y="4422330"/>
                  </a:cubicBezTo>
                  <a:cubicBezTo>
                    <a:pt x="2794733" y="4446868"/>
                    <a:pt x="2797483" y="4446803"/>
                    <a:pt x="2807619" y="4410063"/>
                  </a:cubicBezTo>
                  <a:cubicBezTo>
                    <a:pt x="2813209" y="4413773"/>
                    <a:pt x="2818798" y="4417484"/>
                    <a:pt x="2825808" y="4423081"/>
                  </a:cubicBezTo>
                  <a:cubicBezTo>
                    <a:pt x="2833467" y="4397927"/>
                    <a:pt x="2847214" y="4397602"/>
                    <a:pt x="2863892" y="4404893"/>
                  </a:cubicBezTo>
                  <a:cubicBezTo>
                    <a:pt x="2872231" y="4408538"/>
                    <a:pt x="2881673" y="4400631"/>
                    <a:pt x="2891205" y="4396564"/>
                  </a:cubicBezTo>
                  <a:lnTo>
                    <a:pt x="2898306" y="4406001"/>
                  </a:lnTo>
                  <a:cubicBezTo>
                    <a:pt x="2906463" y="4401966"/>
                    <a:pt x="2913292" y="4399884"/>
                    <a:pt x="2920074" y="4395882"/>
                  </a:cubicBezTo>
                  <a:cubicBezTo>
                    <a:pt x="2921585" y="4401609"/>
                    <a:pt x="2921676" y="4405449"/>
                    <a:pt x="2923277" y="4415017"/>
                  </a:cubicBezTo>
                  <a:cubicBezTo>
                    <a:pt x="2928595" y="4407207"/>
                    <a:pt x="2932538" y="4399430"/>
                    <a:pt x="2939185" y="4389667"/>
                  </a:cubicBezTo>
                  <a:cubicBezTo>
                    <a:pt x="2944910" y="4399137"/>
                    <a:pt x="2949261" y="4408640"/>
                    <a:pt x="2954987" y="4418110"/>
                  </a:cubicBezTo>
                  <a:cubicBezTo>
                    <a:pt x="2964610" y="4417883"/>
                    <a:pt x="2980004" y="4429046"/>
                    <a:pt x="2982028" y="4398261"/>
                  </a:cubicBezTo>
                  <a:cubicBezTo>
                    <a:pt x="2981937" y="4394421"/>
                    <a:pt x="2990050" y="4388466"/>
                    <a:pt x="2994129" y="4386449"/>
                  </a:cubicBezTo>
                  <a:cubicBezTo>
                    <a:pt x="3002331" y="4384334"/>
                    <a:pt x="3010535" y="4382219"/>
                    <a:pt x="3018783" y="4382025"/>
                  </a:cubicBezTo>
                  <a:cubicBezTo>
                    <a:pt x="3015852" y="4374410"/>
                    <a:pt x="3012967" y="4368715"/>
                    <a:pt x="3008616" y="4359212"/>
                  </a:cubicBezTo>
                  <a:cubicBezTo>
                    <a:pt x="3019704" y="4362792"/>
                    <a:pt x="3027953" y="4362598"/>
                    <a:pt x="3034917" y="4366275"/>
                  </a:cubicBezTo>
                  <a:cubicBezTo>
                    <a:pt x="3050265" y="4375518"/>
                    <a:pt x="3062638" y="4375226"/>
                    <a:pt x="3077397" y="4359509"/>
                  </a:cubicBezTo>
                  <a:cubicBezTo>
                    <a:pt x="3074603" y="4357654"/>
                    <a:pt x="3071763" y="4353879"/>
                    <a:pt x="3068968" y="4352024"/>
                  </a:cubicBezTo>
                  <a:cubicBezTo>
                    <a:pt x="3070206" y="4346231"/>
                    <a:pt x="3072820" y="4340407"/>
                    <a:pt x="3074059" y="4334614"/>
                  </a:cubicBezTo>
                  <a:cubicBezTo>
                    <a:pt x="3079014" y="4311444"/>
                    <a:pt x="3093124" y="4326480"/>
                    <a:pt x="3102611" y="4320493"/>
                  </a:cubicBezTo>
                  <a:cubicBezTo>
                    <a:pt x="3102611" y="4320493"/>
                    <a:pt x="3108291" y="4328043"/>
                    <a:pt x="3109802" y="4333770"/>
                  </a:cubicBezTo>
                  <a:cubicBezTo>
                    <a:pt x="3114198" y="4345193"/>
                    <a:pt x="3117265" y="4358567"/>
                    <a:pt x="3121706" y="4371910"/>
                  </a:cubicBezTo>
                  <a:cubicBezTo>
                    <a:pt x="3145952" y="4350206"/>
                    <a:pt x="3168129" y="4357366"/>
                    <a:pt x="3190216" y="4360687"/>
                  </a:cubicBezTo>
                  <a:cubicBezTo>
                    <a:pt x="3184626" y="4356977"/>
                    <a:pt x="3180411" y="4353234"/>
                    <a:pt x="3176196" y="4349492"/>
                  </a:cubicBezTo>
                  <a:cubicBezTo>
                    <a:pt x="3176151" y="4347572"/>
                    <a:pt x="3177481" y="4345619"/>
                    <a:pt x="3177435" y="4343700"/>
                  </a:cubicBezTo>
                  <a:cubicBezTo>
                    <a:pt x="3182979" y="4345490"/>
                    <a:pt x="3189944" y="4349167"/>
                    <a:pt x="3195488" y="4350957"/>
                  </a:cubicBezTo>
                  <a:cubicBezTo>
                    <a:pt x="3195443" y="4349038"/>
                    <a:pt x="3195397" y="4347117"/>
                    <a:pt x="3193977" y="4345230"/>
                  </a:cubicBezTo>
                  <a:cubicBezTo>
                    <a:pt x="3198056" y="4343213"/>
                    <a:pt x="3204839" y="4339211"/>
                    <a:pt x="3206259" y="4341098"/>
                  </a:cubicBezTo>
                  <a:cubicBezTo>
                    <a:pt x="3215051" y="4363943"/>
                    <a:pt x="3228391" y="4346338"/>
                    <a:pt x="3240899" y="4351806"/>
                  </a:cubicBezTo>
                  <a:cubicBezTo>
                    <a:pt x="3237787" y="4336511"/>
                    <a:pt x="3236140" y="4325024"/>
                    <a:pt x="3234584" y="4317376"/>
                  </a:cubicBezTo>
                  <a:cubicBezTo>
                    <a:pt x="3239902" y="4309567"/>
                    <a:pt x="3245265" y="4303677"/>
                    <a:pt x="3253332" y="4295802"/>
                  </a:cubicBezTo>
                  <a:cubicBezTo>
                    <a:pt x="3253559" y="4305402"/>
                    <a:pt x="3252410" y="4315035"/>
                    <a:pt x="3252637" y="4324634"/>
                  </a:cubicBezTo>
                  <a:cubicBezTo>
                    <a:pt x="3252864" y="4334234"/>
                    <a:pt x="3254465" y="4343802"/>
                    <a:pt x="3257351" y="4349497"/>
                  </a:cubicBezTo>
                  <a:cubicBezTo>
                    <a:pt x="3258816" y="4353304"/>
                    <a:pt x="3266974" y="4349269"/>
                    <a:pt x="3272427" y="4347220"/>
                  </a:cubicBezTo>
                  <a:cubicBezTo>
                    <a:pt x="3281914" y="4341232"/>
                    <a:pt x="3291356" y="4333325"/>
                    <a:pt x="3301342" y="4348458"/>
                  </a:cubicBezTo>
                  <a:cubicBezTo>
                    <a:pt x="3302762" y="4350345"/>
                    <a:pt x="3308215" y="4348296"/>
                    <a:pt x="3310874" y="4344391"/>
                  </a:cubicBezTo>
                  <a:cubicBezTo>
                    <a:pt x="3317521" y="4334628"/>
                    <a:pt x="3322703" y="4321059"/>
                    <a:pt x="3331450" y="4341984"/>
                  </a:cubicBezTo>
                  <a:cubicBezTo>
                    <a:pt x="3332870" y="4343871"/>
                    <a:pt x="3341119" y="4343676"/>
                    <a:pt x="3345197" y="4341659"/>
                  </a:cubicBezTo>
                  <a:cubicBezTo>
                    <a:pt x="3354684" y="4335672"/>
                    <a:pt x="3362796" y="4329717"/>
                    <a:pt x="3372238" y="4321810"/>
                  </a:cubicBezTo>
                  <a:cubicBezTo>
                    <a:pt x="3370999" y="4327603"/>
                    <a:pt x="3369715" y="4331475"/>
                    <a:pt x="3369806" y="4335315"/>
                  </a:cubicBezTo>
                  <a:cubicBezTo>
                    <a:pt x="3380985" y="4342735"/>
                    <a:pt x="3390699" y="4346348"/>
                    <a:pt x="3398539" y="4328873"/>
                  </a:cubicBezTo>
                  <a:cubicBezTo>
                    <a:pt x="3401153" y="4323048"/>
                    <a:pt x="3410776" y="4322821"/>
                    <a:pt x="3417604" y="4320739"/>
                  </a:cubicBezTo>
                  <a:cubicBezTo>
                    <a:pt x="3413344" y="4315076"/>
                    <a:pt x="3407754" y="4311366"/>
                    <a:pt x="3402120" y="4305736"/>
                  </a:cubicBezTo>
                  <a:cubicBezTo>
                    <a:pt x="3425037" y="4285985"/>
                    <a:pt x="3427831" y="4287840"/>
                    <a:pt x="3428466" y="4314719"/>
                  </a:cubicBezTo>
                  <a:cubicBezTo>
                    <a:pt x="3431034" y="4306974"/>
                    <a:pt x="3432273" y="4301182"/>
                    <a:pt x="3436125" y="4289565"/>
                  </a:cubicBezTo>
                  <a:cubicBezTo>
                    <a:pt x="3456792" y="4290998"/>
                    <a:pt x="3477503" y="4294351"/>
                    <a:pt x="3499544" y="4295751"/>
                  </a:cubicBezTo>
                  <a:lnTo>
                    <a:pt x="3499770" y="4305351"/>
                  </a:lnTo>
                  <a:lnTo>
                    <a:pt x="3491522" y="4305546"/>
                  </a:lnTo>
                  <a:cubicBezTo>
                    <a:pt x="3475071" y="4307856"/>
                    <a:pt x="3458574" y="4308245"/>
                    <a:pt x="3442123" y="4310555"/>
                  </a:cubicBezTo>
                  <a:cubicBezTo>
                    <a:pt x="3447712" y="4314265"/>
                    <a:pt x="3454722" y="4319863"/>
                    <a:pt x="3460311" y="4323572"/>
                  </a:cubicBezTo>
                  <a:cubicBezTo>
                    <a:pt x="3462834" y="4313908"/>
                    <a:pt x="3464255" y="4315796"/>
                    <a:pt x="3471219" y="4319473"/>
                  </a:cubicBezTo>
                  <a:cubicBezTo>
                    <a:pt x="3480932" y="4323086"/>
                    <a:pt x="3491930" y="4322826"/>
                    <a:pt x="3502973" y="4324486"/>
                  </a:cubicBezTo>
                  <a:cubicBezTo>
                    <a:pt x="3508472" y="4324357"/>
                    <a:pt x="3514016" y="4326147"/>
                    <a:pt x="3520935" y="4327904"/>
                  </a:cubicBezTo>
                  <a:cubicBezTo>
                    <a:pt x="3522174" y="4322112"/>
                    <a:pt x="3524742" y="4314367"/>
                    <a:pt x="3527265" y="4304702"/>
                  </a:cubicBezTo>
                  <a:cubicBezTo>
                    <a:pt x="3543203" y="4338905"/>
                    <a:pt x="3554156" y="4336725"/>
                    <a:pt x="3571211" y="4301743"/>
                  </a:cubicBezTo>
                  <a:cubicBezTo>
                    <a:pt x="3571347" y="4307503"/>
                    <a:pt x="3572812" y="4311311"/>
                    <a:pt x="3572903" y="4315151"/>
                  </a:cubicBezTo>
                  <a:cubicBezTo>
                    <a:pt x="3578402" y="4315021"/>
                    <a:pt x="3582526" y="4314923"/>
                    <a:pt x="3587980" y="4312874"/>
                  </a:cubicBezTo>
                  <a:cubicBezTo>
                    <a:pt x="3586696" y="4316746"/>
                    <a:pt x="3585411" y="4320619"/>
                    <a:pt x="3584082" y="4322571"/>
                  </a:cubicBezTo>
                  <a:lnTo>
                    <a:pt x="3586922" y="4326346"/>
                  </a:lnTo>
                  <a:cubicBezTo>
                    <a:pt x="3590910" y="4320489"/>
                    <a:pt x="3594899" y="4314631"/>
                    <a:pt x="3601591" y="4306789"/>
                  </a:cubicBezTo>
                  <a:cubicBezTo>
                    <a:pt x="3607180" y="4310499"/>
                    <a:pt x="3614145" y="4314177"/>
                    <a:pt x="3619734" y="4317887"/>
                  </a:cubicBezTo>
                  <a:cubicBezTo>
                    <a:pt x="3625097" y="4311998"/>
                    <a:pt x="3631835" y="4306075"/>
                    <a:pt x="3638572" y="4300153"/>
                  </a:cubicBezTo>
                  <a:cubicBezTo>
                    <a:pt x="3648830" y="4326805"/>
                    <a:pt x="3661293" y="4330353"/>
                    <a:pt x="3671838" y="4310894"/>
                  </a:cubicBezTo>
                  <a:cubicBezTo>
                    <a:pt x="3688380" y="4312424"/>
                    <a:pt x="3702173" y="4314020"/>
                    <a:pt x="3711796" y="4313792"/>
                  </a:cubicBezTo>
                  <a:cubicBezTo>
                    <a:pt x="3712853" y="4300320"/>
                    <a:pt x="3714001" y="4290688"/>
                    <a:pt x="3715149" y="4281055"/>
                  </a:cubicBezTo>
                  <a:cubicBezTo>
                    <a:pt x="3720693" y="4282845"/>
                    <a:pt x="3724863" y="4284668"/>
                    <a:pt x="3730407" y="4286458"/>
                  </a:cubicBezTo>
                  <a:cubicBezTo>
                    <a:pt x="3733202" y="4288313"/>
                    <a:pt x="3736042" y="4292088"/>
                    <a:pt x="3738837" y="4293943"/>
                  </a:cubicBezTo>
                  <a:cubicBezTo>
                    <a:pt x="3734758" y="4295960"/>
                    <a:pt x="3730634" y="4296058"/>
                    <a:pt x="3726555" y="4298075"/>
                  </a:cubicBezTo>
                  <a:cubicBezTo>
                    <a:pt x="3739291" y="4313143"/>
                    <a:pt x="3748823" y="4309076"/>
                    <a:pt x="3758174" y="4297329"/>
                  </a:cubicBezTo>
                  <a:cubicBezTo>
                    <a:pt x="3754413" y="4312786"/>
                    <a:pt x="3766740" y="4310574"/>
                    <a:pt x="3768114" y="4310541"/>
                  </a:cubicBezTo>
                  <a:cubicBezTo>
                    <a:pt x="3785759" y="4300519"/>
                    <a:pt x="3802120" y="4294370"/>
                    <a:pt x="3821729" y="4309275"/>
                  </a:cubicBezTo>
                  <a:cubicBezTo>
                    <a:pt x="3824025" y="4290011"/>
                    <a:pt x="3826411" y="4274586"/>
                    <a:pt x="3827424" y="4259194"/>
                  </a:cubicBezTo>
                  <a:cubicBezTo>
                    <a:pt x="3834343" y="4260951"/>
                    <a:pt x="3839841" y="4260821"/>
                    <a:pt x="3846760" y="4262579"/>
                  </a:cubicBezTo>
                  <a:cubicBezTo>
                    <a:pt x="3852259" y="4262449"/>
                    <a:pt x="3857803" y="4264239"/>
                    <a:pt x="3863303" y="4264109"/>
                  </a:cubicBezTo>
                  <a:lnTo>
                    <a:pt x="3863439" y="4269869"/>
                  </a:lnTo>
                  <a:cubicBezTo>
                    <a:pt x="3857985" y="4271919"/>
                    <a:pt x="3853906" y="4273936"/>
                    <a:pt x="3848453" y="4275987"/>
                  </a:cubicBezTo>
                  <a:lnTo>
                    <a:pt x="3848589" y="4281746"/>
                  </a:lnTo>
                  <a:cubicBezTo>
                    <a:pt x="3867970" y="4287052"/>
                    <a:pt x="3885978" y="4292390"/>
                    <a:pt x="3905315" y="4295775"/>
                  </a:cubicBezTo>
                  <a:cubicBezTo>
                    <a:pt x="3909484" y="4297598"/>
                    <a:pt x="3914847" y="4291708"/>
                    <a:pt x="3921585" y="4285786"/>
                  </a:cubicBezTo>
                  <a:cubicBezTo>
                    <a:pt x="3924380" y="4287641"/>
                    <a:pt x="3931344" y="4291318"/>
                    <a:pt x="3939638" y="4293044"/>
                  </a:cubicBezTo>
                  <a:cubicBezTo>
                    <a:pt x="3960350" y="4296397"/>
                    <a:pt x="3982435" y="4299717"/>
                    <a:pt x="3998343" y="4274368"/>
                  </a:cubicBezTo>
                  <a:cubicBezTo>
                    <a:pt x="4000217" y="4295455"/>
                    <a:pt x="4013647" y="4281691"/>
                    <a:pt x="4020702" y="4289208"/>
                  </a:cubicBezTo>
                  <a:cubicBezTo>
                    <a:pt x="4020702" y="4289208"/>
                    <a:pt x="4027394" y="4281366"/>
                    <a:pt x="4030052" y="4277461"/>
                  </a:cubicBezTo>
                  <a:cubicBezTo>
                    <a:pt x="4030052" y="4277461"/>
                    <a:pt x="4028633" y="4275574"/>
                    <a:pt x="4028587" y="4273654"/>
                  </a:cubicBezTo>
                  <a:cubicBezTo>
                    <a:pt x="4031382" y="4275509"/>
                    <a:pt x="4032892" y="4281237"/>
                    <a:pt x="4035597" y="4279251"/>
                  </a:cubicBezTo>
                  <a:cubicBezTo>
                    <a:pt x="4047969" y="4278959"/>
                    <a:pt x="4058921" y="4276780"/>
                    <a:pt x="4067170" y="4276585"/>
                  </a:cubicBezTo>
                  <a:cubicBezTo>
                    <a:pt x="4074179" y="4282183"/>
                    <a:pt x="4078440" y="4287845"/>
                    <a:pt x="4081144" y="4285861"/>
                  </a:cubicBezTo>
                  <a:cubicBezTo>
                    <a:pt x="4097596" y="4283551"/>
                    <a:pt x="4112581" y="4277434"/>
                    <a:pt x="4127703" y="4277076"/>
                  </a:cubicBezTo>
                  <a:cubicBezTo>
                    <a:pt x="4143097" y="4288240"/>
                    <a:pt x="4139849" y="4267185"/>
                    <a:pt x="4136828" y="4255730"/>
                  </a:cubicBezTo>
                  <a:cubicBezTo>
                    <a:pt x="4142145" y="4247920"/>
                    <a:pt x="4147508" y="4242030"/>
                    <a:pt x="4148837" y="4240078"/>
                  </a:cubicBezTo>
                  <a:cubicBezTo>
                    <a:pt x="4157086" y="4239883"/>
                    <a:pt x="4162630" y="4241673"/>
                    <a:pt x="4166709" y="4239656"/>
                  </a:cubicBezTo>
                  <a:cubicBezTo>
                    <a:pt x="4172072" y="4233766"/>
                    <a:pt x="4175969" y="4224069"/>
                    <a:pt x="4182571" y="4212386"/>
                  </a:cubicBezTo>
                  <a:cubicBezTo>
                    <a:pt x="4190774" y="4210271"/>
                    <a:pt x="4204431" y="4206107"/>
                    <a:pt x="4219462" y="4201910"/>
                  </a:cubicBezTo>
                  <a:cubicBezTo>
                    <a:pt x="4219462" y="4201910"/>
                    <a:pt x="4219371" y="4198070"/>
                    <a:pt x="4220655" y="4194197"/>
                  </a:cubicBezTo>
                  <a:cubicBezTo>
                    <a:pt x="4225882" y="4182548"/>
                    <a:pt x="4239539" y="4178383"/>
                    <a:pt x="4230792" y="4157458"/>
                  </a:cubicBezTo>
                  <a:cubicBezTo>
                    <a:pt x="4229326" y="4153651"/>
                    <a:pt x="4229054" y="4142131"/>
                    <a:pt x="4231713" y="4138226"/>
                  </a:cubicBezTo>
                  <a:cubicBezTo>
                    <a:pt x="4240928" y="4120719"/>
                    <a:pt x="4240883" y="4118799"/>
                    <a:pt x="4224205" y="4111508"/>
                  </a:cubicBezTo>
                  <a:cubicBezTo>
                    <a:pt x="4225262" y="4098036"/>
                    <a:pt x="4215231" y="4080983"/>
                    <a:pt x="4228933" y="4078739"/>
                  </a:cubicBezTo>
                  <a:cubicBezTo>
                    <a:pt x="4232785" y="4067122"/>
                    <a:pt x="4234024" y="4061329"/>
                    <a:pt x="4236637" y="4055504"/>
                  </a:cubicBezTo>
                  <a:cubicBezTo>
                    <a:pt x="4237921" y="4051632"/>
                    <a:pt x="4241955" y="4047694"/>
                    <a:pt x="4241864" y="4043854"/>
                  </a:cubicBezTo>
                  <a:cubicBezTo>
                    <a:pt x="4241683" y="4036175"/>
                    <a:pt x="4238706" y="4026639"/>
                    <a:pt x="4239945" y="4020847"/>
                  </a:cubicBezTo>
                  <a:cubicBezTo>
                    <a:pt x="4243571" y="3999630"/>
                    <a:pt x="4244492" y="3980398"/>
                    <a:pt x="4219566" y="3973302"/>
                  </a:cubicBezTo>
                  <a:cubicBezTo>
                    <a:pt x="4229053" y="3967315"/>
                    <a:pt x="4233087" y="3963377"/>
                    <a:pt x="4239870" y="3959375"/>
                  </a:cubicBezTo>
                  <a:cubicBezTo>
                    <a:pt x="4228690" y="3951955"/>
                    <a:pt x="4218931" y="3946422"/>
                    <a:pt x="4206377" y="3939034"/>
                  </a:cubicBezTo>
                  <a:lnTo>
                    <a:pt x="4218750" y="3938742"/>
                  </a:lnTo>
                  <a:lnTo>
                    <a:pt x="4218614" y="3932983"/>
                  </a:lnTo>
                  <a:cubicBezTo>
                    <a:pt x="4211740" y="3933145"/>
                    <a:pt x="4206196" y="3931354"/>
                    <a:pt x="4199322" y="3931517"/>
                  </a:cubicBezTo>
                  <a:cubicBezTo>
                    <a:pt x="4199368" y="3933437"/>
                    <a:pt x="4199413" y="3935357"/>
                    <a:pt x="4198084" y="3937309"/>
                  </a:cubicBezTo>
                  <a:cubicBezTo>
                    <a:pt x="4196618" y="3933502"/>
                    <a:pt x="4195153" y="3929694"/>
                    <a:pt x="4193642" y="3923967"/>
                  </a:cubicBezTo>
                  <a:cubicBezTo>
                    <a:pt x="4229113" y="3911603"/>
                    <a:pt x="4467454" y="3869475"/>
                    <a:pt x="4445322" y="3864234"/>
                  </a:cubicBezTo>
                  <a:cubicBezTo>
                    <a:pt x="4456003" y="3850535"/>
                    <a:pt x="4451335" y="3827592"/>
                    <a:pt x="4470535" y="3825218"/>
                  </a:cubicBezTo>
                  <a:cubicBezTo>
                    <a:pt x="4476034" y="3825088"/>
                    <a:pt x="4485340" y="3811421"/>
                    <a:pt x="4486488" y="3801789"/>
                  </a:cubicBezTo>
                  <a:cubicBezTo>
                    <a:pt x="4488920" y="3788284"/>
                    <a:pt x="4485762" y="3771069"/>
                    <a:pt x="4488195" y="3757564"/>
                  </a:cubicBezTo>
                  <a:cubicBezTo>
                    <a:pt x="4490491" y="3738299"/>
                    <a:pt x="4495536" y="3718970"/>
                    <a:pt x="4499298" y="3703512"/>
                  </a:cubicBezTo>
                  <a:cubicBezTo>
                    <a:pt x="4494947" y="3694010"/>
                    <a:pt x="4490596" y="3684507"/>
                    <a:pt x="4487710" y="3678812"/>
                  </a:cubicBezTo>
                  <a:cubicBezTo>
                    <a:pt x="4493073" y="3672923"/>
                    <a:pt x="4495733" y="3669017"/>
                    <a:pt x="4499811" y="3667000"/>
                  </a:cubicBezTo>
                  <a:cubicBezTo>
                    <a:pt x="4498391" y="3665113"/>
                    <a:pt x="4498346" y="3663192"/>
                    <a:pt x="4496926" y="3661305"/>
                  </a:cubicBezTo>
                  <a:cubicBezTo>
                    <a:pt x="4492847" y="3663322"/>
                    <a:pt x="4488768" y="3665340"/>
                    <a:pt x="4484689" y="3667357"/>
                  </a:cubicBezTo>
                  <a:cubicBezTo>
                    <a:pt x="4507425" y="3639926"/>
                    <a:pt x="4511745" y="3589876"/>
                    <a:pt x="4491955" y="3567291"/>
                  </a:cubicBezTo>
                  <a:cubicBezTo>
                    <a:pt x="4490671" y="3571163"/>
                    <a:pt x="4488012" y="3575068"/>
                    <a:pt x="4486728" y="3578941"/>
                  </a:cubicBezTo>
                  <a:cubicBezTo>
                    <a:pt x="4480911" y="3565630"/>
                    <a:pt x="4465699" y="3562148"/>
                    <a:pt x="4472074" y="3540865"/>
                  </a:cubicBezTo>
                  <a:cubicBezTo>
                    <a:pt x="4472074" y="3540865"/>
                    <a:pt x="4470608" y="3537058"/>
                    <a:pt x="4469234" y="3537091"/>
                  </a:cubicBezTo>
                  <a:cubicBezTo>
                    <a:pt x="4462269" y="3533413"/>
                    <a:pt x="4463508" y="3527621"/>
                    <a:pt x="4460577" y="3520005"/>
                  </a:cubicBezTo>
                  <a:cubicBezTo>
                    <a:pt x="4456045" y="3502823"/>
                    <a:pt x="4457012" y="3485511"/>
                    <a:pt x="4456649" y="3470151"/>
                  </a:cubicBezTo>
                  <a:lnTo>
                    <a:pt x="4455017" y="3401031"/>
                  </a:lnTo>
                  <a:cubicBezTo>
                    <a:pt x="4454655" y="3385671"/>
                    <a:pt x="4459972" y="3377862"/>
                    <a:pt x="4471060" y="3381442"/>
                  </a:cubicBezTo>
                  <a:cubicBezTo>
                    <a:pt x="4471060" y="3381442"/>
                    <a:pt x="4472390" y="3379490"/>
                    <a:pt x="4473764" y="3379457"/>
                  </a:cubicBezTo>
                  <a:cubicBezTo>
                    <a:pt x="4469550" y="3375714"/>
                    <a:pt x="4466755" y="3373859"/>
                    <a:pt x="4463915" y="3370085"/>
                  </a:cubicBezTo>
                  <a:cubicBezTo>
                    <a:pt x="4463869" y="3368165"/>
                    <a:pt x="4465199" y="3366212"/>
                    <a:pt x="4465153" y="3364292"/>
                  </a:cubicBezTo>
                  <a:cubicBezTo>
                    <a:pt x="4474867" y="3367905"/>
                    <a:pt x="4484626" y="3373437"/>
                    <a:pt x="4491590" y="3377115"/>
                  </a:cubicBezTo>
                  <a:cubicBezTo>
                    <a:pt x="4499476" y="3361561"/>
                    <a:pt x="4506078" y="3349879"/>
                    <a:pt x="4511395" y="3342068"/>
                  </a:cubicBezTo>
                  <a:lnTo>
                    <a:pt x="4510579" y="3307509"/>
                  </a:lnTo>
                  <a:cubicBezTo>
                    <a:pt x="4507830" y="3307574"/>
                    <a:pt x="4503751" y="3309591"/>
                    <a:pt x="4499627" y="3309688"/>
                  </a:cubicBezTo>
                  <a:cubicBezTo>
                    <a:pt x="4496651" y="3300153"/>
                    <a:pt x="4495049" y="3290586"/>
                    <a:pt x="4491982" y="3277211"/>
                  </a:cubicBezTo>
                  <a:cubicBezTo>
                    <a:pt x="4498992" y="3282809"/>
                    <a:pt x="4501832" y="3286584"/>
                    <a:pt x="4504627" y="3288439"/>
                  </a:cubicBezTo>
                  <a:cubicBezTo>
                    <a:pt x="4507332" y="3286454"/>
                    <a:pt x="4511410" y="3284436"/>
                    <a:pt x="4515443" y="3280499"/>
                  </a:cubicBezTo>
                  <a:cubicBezTo>
                    <a:pt x="4514024" y="3278611"/>
                    <a:pt x="4512603" y="3276724"/>
                    <a:pt x="4512558" y="3274804"/>
                  </a:cubicBezTo>
                  <a:cubicBezTo>
                    <a:pt x="4508434" y="3274902"/>
                    <a:pt x="4504264" y="3273079"/>
                    <a:pt x="4502890" y="3273112"/>
                  </a:cubicBezTo>
                  <a:cubicBezTo>
                    <a:pt x="4505367" y="3261526"/>
                    <a:pt x="4510594" y="3249877"/>
                    <a:pt x="4507708" y="3244182"/>
                  </a:cubicBezTo>
                  <a:cubicBezTo>
                    <a:pt x="4500245" y="3219384"/>
                    <a:pt x="4506666" y="3200022"/>
                    <a:pt x="4513041" y="3178740"/>
                  </a:cubicBezTo>
                  <a:cubicBezTo>
                    <a:pt x="4514279" y="3172948"/>
                    <a:pt x="4512769" y="3167220"/>
                    <a:pt x="4512633" y="3161460"/>
                  </a:cubicBezTo>
                  <a:cubicBezTo>
                    <a:pt x="4513418" y="3136468"/>
                    <a:pt x="4514249" y="3113396"/>
                    <a:pt x="4514807" y="3078804"/>
                  </a:cubicBezTo>
                  <a:cubicBezTo>
                    <a:pt x="4509218" y="3075093"/>
                    <a:pt x="4500743" y="3065688"/>
                    <a:pt x="4490938" y="3058235"/>
                  </a:cubicBezTo>
                  <a:cubicBezTo>
                    <a:pt x="4482554" y="3052671"/>
                    <a:pt x="4474261" y="3050945"/>
                    <a:pt x="4465921" y="3047300"/>
                  </a:cubicBezTo>
                  <a:cubicBezTo>
                    <a:pt x="4461752" y="3045477"/>
                    <a:pt x="4456298" y="3047527"/>
                    <a:pt x="4452129" y="3045705"/>
                  </a:cubicBezTo>
                  <a:cubicBezTo>
                    <a:pt x="4417624" y="3040756"/>
                    <a:pt x="4381700" y="3033920"/>
                    <a:pt x="4347196" y="3028972"/>
                  </a:cubicBezTo>
                  <a:cubicBezTo>
                    <a:pt x="4318191" y="3023893"/>
                    <a:pt x="4289185" y="3018815"/>
                    <a:pt x="4261555" y="3013705"/>
                  </a:cubicBezTo>
                  <a:cubicBezTo>
                    <a:pt x="4254636" y="3011947"/>
                    <a:pt x="4247672" y="3008269"/>
                    <a:pt x="4239424" y="3008464"/>
                  </a:cubicBezTo>
                  <a:cubicBezTo>
                    <a:pt x="4221506" y="3006966"/>
                    <a:pt x="4202260" y="3007420"/>
                    <a:pt x="4184389" y="3007842"/>
                  </a:cubicBezTo>
                  <a:cubicBezTo>
                    <a:pt x="4174766" y="3008069"/>
                    <a:pt x="4166517" y="3008264"/>
                    <a:pt x="4156849" y="3006572"/>
                  </a:cubicBezTo>
                  <a:cubicBezTo>
                    <a:pt x="4140307" y="3005041"/>
                    <a:pt x="4123720" y="3001591"/>
                    <a:pt x="4107178" y="3000060"/>
                  </a:cubicBezTo>
                  <a:lnTo>
                    <a:pt x="4107042" y="2994301"/>
                  </a:lnTo>
                  <a:cubicBezTo>
                    <a:pt x="4148193" y="2989487"/>
                    <a:pt x="4190674" y="2982720"/>
                    <a:pt x="4233562" y="2993234"/>
                  </a:cubicBezTo>
                  <a:cubicBezTo>
                    <a:pt x="4232051" y="2987506"/>
                    <a:pt x="4230540" y="2981779"/>
                    <a:pt x="4229075" y="2977971"/>
                  </a:cubicBezTo>
                  <a:cubicBezTo>
                    <a:pt x="4238653" y="2975824"/>
                    <a:pt x="4245255" y="2964142"/>
                    <a:pt x="4255195" y="2977355"/>
                  </a:cubicBezTo>
                  <a:cubicBezTo>
                    <a:pt x="4256615" y="2979242"/>
                    <a:pt x="4264727" y="2973288"/>
                    <a:pt x="4270181" y="2971238"/>
                  </a:cubicBezTo>
                  <a:lnTo>
                    <a:pt x="4270090" y="2967398"/>
                  </a:lnTo>
                  <a:lnTo>
                    <a:pt x="4257717" y="2967690"/>
                  </a:lnTo>
                  <a:cubicBezTo>
                    <a:pt x="4271102" y="2952005"/>
                    <a:pt x="4280408" y="2938338"/>
                    <a:pt x="4289804" y="2928511"/>
                  </a:cubicBezTo>
                  <a:cubicBezTo>
                    <a:pt x="4298098" y="2930236"/>
                    <a:pt x="4306392" y="2931962"/>
                    <a:pt x="4311936" y="2933752"/>
                  </a:cubicBezTo>
                  <a:cubicBezTo>
                    <a:pt x="4312449" y="2897240"/>
                    <a:pt x="4290408" y="2895839"/>
                    <a:pt x="4273549" y="2880868"/>
                  </a:cubicBezTo>
                  <a:cubicBezTo>
                    <a:pt x="4280286" y="2874947"/>
                    <a:pt x="4284275" y="2869089"/>
                    <a:pt x="4289728" y="2867039"/>
                  </a:cubicBezTo>
                  <a:cubicBezTo>
                    <a:pt x="4304714" y="2860922"/>
                    <a:pt x="4324323" y="2875828"/>
                    <a:pt x="4333175" y="2842961"/>
                  </a:cubicBezTo>
                  <a:cubicBezTo>
                    <a:pt x="4334505" y="2841008"/>
                    <a:pt x="4338629" y="2840911"/>
                    <a:pt x="4345412" y="2836908"/>
                  </a:cubicBezTo>
                  <a:cubicBezTo>
                    <a:pt x="4341152" y="2831246"/>
                    <a:pt x="4336937" y="2827503"/>
                    <a:pt x="4334097" y="2823728"/>
                  </a:cubicBezTo>
                  <a:cubicBezTo>
                    <a:pt x="4336801" y="2821743"/>
                    <a:pt x="4340880" y="2819726"/>
                    <a:pt x="4340880" y="2819726"/>
                  </a:cubicBezTo>
                  <a:cubicBezTo>
                    <a:pt x="4350729" y="2829099"/>
                    <a:pt x="4357784" y="2836616"/>
                    <a:pt x="4366214" y="2844102"/>
                  </a:cubicBezTo>
                  <a:cubicBezTo>
                    <a:pt x="4367543" y="2842149"/>
                    <a:pt x="4368873" y="2840197"/>
                    <a:pt x="4370157" y="2836324"/>
                  </a:cubicBezTo>
                  <a:cubicBezTo>
                    <a:pt x="4365852" y="2828742"/>
                    <a:pt x="4362921" y="2821127"/>
                    <a:pt x="4358615" y="2813544"/>
                  </a:cubicBezTo>
                  <a:cubicBezTo>
                    <a:pt x="4376078" y="2795842"/>
                    <a:pt x="4377227" y="2786210"/>
                    <a:pt x="4362346" y="2738535"/>
                  </a:cubicBezTo>
                  <a:cubicBezTo>
                    <a:pt x="4371924" y="2736388"/>
                    <a:pt x="4381456" y="2732320"/>
                    <a:pt x="4389659" y="2730206"/>
                  </a:cubicBezTo>
                  <a:cubicBezTo>
                    <a:pt x="4390717" y="2716733"/>
                    <a:pt x="4395898" y="2703164"/>
                    <a:pt x="4394251" y="2691676"/>
                  </a:cubicBezTo>
                  <a:cubicBezTo>
                    <a:pt x="4389311" y="2657214"/>
                    <a:pt x="4413693" y="2641270"/>
                    <a:pt x="4418512" y="2612340"/>
                  </a:cubicBezTo>
                  <a:cubicBezTo>
                    <a:pt x="4418467" y="2610420"/>
                    <a:pt x="4423920" y="2608370"/>
                    <a:pt x="4425341" y="2610258"/>
                  </a:cubicBezTo>
                  <a:cubicBezTo>
                    <a:pt x="4437849" y="2615726"/>
                    <a:pt x="4441656" y="2602188"/>
                    <a:pt x="4445553" y="2592491"/>
                  </a:cubicBezTo>
                  <a:cubicBezTo>
                    <a:pt x="4446837" y="2588619"/>
                    <a:pt x="4448121" y="2584746"/>
                    <a:pt x="4449451" y="2582794"/>
                  </a:cubicBezTo>
                  <a:cubicBezTo>
                    <a:pt x="4461597" y="2572902"/>
                    <a:pt x="4473788" y="2564929"/>
                    <a:pt x="4487309" y="2555005"/>
                  </a:cubicBezTo>
                  <a:cubicBezTo>
                    <a:pt x="4472881" y="2526530"/>
                    <a:pt x="4455327" y="2540392"/>
                    <a:pt x="4440114" y="2536909"/>
                  </a:cubicBezTo>
                  <a:lnTo>
                    <a:pt x="4439933" y="2529229"/>
                  </a:lnTo>
                  <a:cubicBezTo>
                    <a:pt x="4449511" y="2527082"/>
                    <a:pt x="4459089" y="2524935"/>
                    <a:pt x="4470041" y="2522755"/>
                  </a:cubicBezTo>
                  <a:cubicBezTo>
                    <a:pt x="4463122" y="2520997"/>
                    <a:pt x="4457578" y="2519207"/>
                    <a:pt x="4452034" y="2517417"/>
                  </a:cubicBezTo>
                  <a:cubicBezTo>
                    <a:pt x="4458681" y="2507655"/>
                    <a:pt x="4463953" y="2497925"/>
                    <a:pt x="4470645" y="2490083"/>
                  </a:cubicBezTo>
                  <a:cubicBezTo>
                    <a:pt x="4471974" y="2488130"/>
                    <a:pt x="4476053" y="2486113"/>
                    <a:pt x="4477428" y="2486081"/>
                  </a:cubicBezTo>
                  <a:cubicBezTo>
                    <a:pt x="4481598" y="2487903"/>
                    <a:pt x="4485858" y="2493566"/>
                    <a:pt x="4488698" y="2497341"/>
                  </a:cubicBezTo>
                  <a:cubicBezTo>
                    <a:pt x="4489937" y="2491548"/>
                    <a:pt x="4491130" y="2483836"/>
                    <a:pt x="4493743" y="2478011"/>
                  </a:cubicBezTo>
                  <a:cubicBezTo>
                    <a:pt x="4499016" y="2468281"/>
                    <a:pt x="4505708" y="2460439"/>
                    <a:pt x="4511025" y="2452629"/>
                  </a:cubicBezTo>
                  <a:cubicBezTo>
                    <a:pt x="4518171" y="2463987"/>
                    <a:pt x="4525317" y="2475344"/>
                    <a:pt x="4532508" y="2488622"/>
                  </a:cubicBezTo>
                  <a:cubicBezTo>
                    <a:pt x="4533883" y="2488590"/>
                    <a:pt x="4535212" y="2486637"/>
                    <a:pt x="4535212" y="2486637"/>
                  </a:cubicBezTo>
                  <a:cubicBezTo>
                    <a:pt x="4533384" y="2467470"/>
                    <a:pt x="4532930" y="2448270"/>
                    <a:pt x="4531102" y="2429102"/>
                  </a:cubicBezTo>
                  <a:cubicBezTo>
                    <a:pt x="4536647" y="2430893"/>
                    <a:pt x="4540771" y="2430795"/>
                    <a:pt x="4544940" y="2432618"/>
                  </a:cubicBezTo>
                  <a:cubicBezTo>
                    <a:pt x="4546270" y="2430665"/>
                    <a:pt x="4546224" y="2428745"/>
                    <a:pt x="4547599" y="2428713"/>
                  </a:cubicBezTo>
                  <a:cubicBezTo>
                    <a:pt x="4543430" y="2426890"/>
                    <a:pt x="4540635" y="2425035"/>
                    <a:pt x="4536465" y="2423213"/>
                  </a:cubicBezTo>
                  <a:cubicBezTo>
                    <a:pt x="4543067" y="2411531"/>
                    <a:pt x="4547010" y="2403753"/>
                    <a:pt x="4548339" y="2401801"/>
                  </a:cubicBezTo>
                  <a:lnTo>
                    <a:pt x="4547478" y="2365321"/>
                  </a:lnTo>
                  <a:cubicBezTo>
                    <a:pt x="4544683" y="2363466"/>
                    <a:pt x="4541843" y="2359691"/>
                    <a:pt x="4537673" y="2357868"/>
                  </a:cubicBezTo>
                  <a:cubicBezTo>
                    <a:pt x="4534878" y="2356013"/>
                    <a:pt x="4532084" y="2354158"/>
                    <a:pt x="4529334" y="2354223"/>
                  </a:cubicBezTo>
                  <a:cubicBezTo>
                    <a:pt x="4531993" y="2350318"/>
                    <a:pt x="4537356" y="2344428"/>
                    <a:pt x="4538731" y="2344396"/>
                  </a:cubicBezTo>
                  <a:cubicBezTo>
                    <a:pt x="4548430" y="2351851"/>
                    <a:pt x="4545287" y="2330794"/>
                    <a:pt x="4550516" y="2332591"/>
                  </a:cubicBezTo>
                  <a:cubicBezTo>
                    <a:pt x="4550380" y="2326832"/>
                    <a:pt x="4550108" y="2315312"/>
                    <a:pt x="4548838" y="2315342"/>
                  </a:cubicBezTo>
                  <a:cubicBezTo>
                    <a:pt x="4530950" y="2306159"/>
                    <a:pt x="4533201" y="2284974"/>
                    <a:pt x="4528759" y="2271631"/>
                  </a:cubicBezTo>
                  <a:close/>
                  <a:moveTo>
                    <a:pt x="222399" y="1585685"/>
                  </a:moveTo>
                  <a:lnTo>
                    <a:pt x="262267" y="1584744"/>
                  </a:lnTo>
                  <a:cubicBezTo>
                    <a:pt x="253051" y="1602251"/>
                    <a:pt x="229681" y="1602802"/>
                    <a:pt x="222399" y="1585685"/>
                  </a:cubicBezTo>
                  <a:close/>
                  <a:moveTo>
                    <a:pt x="515797" y="2360626"/>
                  </a:moveTo>
                  <a:lnTo>
                    <a:pt x="515615" y="2352946"/>
                  </a:lnTo>
                  <a:cubicBezTo>
                    <a:pt x="533441" y="2350604"/>
                    <a:pt x="552642" y="2348230"/>
                    <a:pt x="570514" y="2347808"/>
                  </a:cubicBezTo>
                  <a:cubicBezTo>
                    <a:pt x="551268" y="2348262"/>
                    <a:pt x="535315" y="2371691"/>
                    <a:pt x="515797" y="2360626"/>
                  </a:cubicBezTo>
                  <a:close/>
                  <a:moveTo>
                    <a:pt x="206476" y="3299641"/>
                  </a:moveTo>
                  <a:cubicBezTo>
                    <a:pt x="214452" y="3287927"/>
                    <a:pt x="221144" y="3280084"/>
                    <a:pt x="223758" y="3274259"/>
                  </a:cubicBezTo>
                  <a:cubicBezTo>
                    <a:pt x="230813" y="3281777"/>
                    <a:pt x="235073" y="3287440"/>
                    <a:pt x="239333" y="3293102"/>
                  </a:cubicBezTo>
                  <a:cubicBezTo>
                    <a:pt x="229710" y="3293330"/>
                    <a:pt x="220132" y="3295477"/>
                    <a:pt x="206476" y="3299641"/>
                  </a:cubicBezTo>
                  <a:close/>
                  <a:moveTo>
                    <a:pt x="302480" y="3287769"/>
                  </a:moveTo>
                  <a:lnTo>
                    <a:pt x="266737" y="3288613"/>
                  </a:lnTo>
                  <a:cubicBezTo>
                    <a:pt x="265362" y="3288645"/>
                    <a:pt x="263806" y="3280998"/>
                    <a:pt x="260921" y="3275303"/>
                  </a:cubicBezTo>
                  <a:cubicBezTo>
                    <a:pt x="277463" y="3276833"/>
                    <a:pt x="289881" y="3278461"/>
                    <a:pt x="302299" y="3280089"/>
                  </a:cubicBezTo>
                  <a:lnTo>
                    <a:pt x="302480" y="3287769"/>
                  </a:lnTo>
                  <a:close/>
                  <a:moveTo>
                    <a:pt x="312058" y="3285622"/>
                  </a:moveTo>
                  <a:cubicBezTo>
                    <a:pt x="310638" y="3283734"/>
                    <a:pt x="310592" y="3281814"/>
                    <a:pt x="309218" y="3281847"/>
                  </a:cubicBezTo>
                  <a:cubicBezTo>
                    <a:pt x="314580" y="3275957"/>
                    <a:pt x="321363" y="3271955"/>
                    <a:pt x="326726" y="3266065"/>
                  </a:cubicBezTo>
                  <a:cubicBezTo>
                    <a:pt x="330714" y="3260208"/>
                    <a:pt x="331863" y="3250575"/>
                    <a:pt x="335760" y="3240878"/>
                  </a:cubicBezTo>
                  <a:cubicBezTo>
                    <a:pt x="347483" y="3271338"/>
                    <a:pt x="370627" y="3261186"/>
                    <a:pt x="391429" y="3268379"/>
                  </a:cubicBezTo>
                  <a:cubicBezTo>
                    <a:pt x="364025" y="3272868"/>
                    <a:pt x="338041" y="3279245"/>
                    <a:pt x="312058" y="3285622"/>
                  </a:cubicBezTo>
                  <a:close/>
                  <a:moveTo>
                    <a:pt x="143121" y="3762190"/>
                  </a:moveTo>
                  <a:cubicBezTo>
                    <a:pt x="144496" y="3762158"/>
                    <a:pt x="144496" y="3762158"/>
                    <a:pt x="143121" y="3762190"/>
                  </a:cubicBezTo>
                  <a:close/>
                  <a:moveTo>
                    <a:pt x="399805" y="4030840"/>
                  </a:moveTo>
                  <a:cubicBezTo>
                    <a:pt x="398112" y="4017432"/>
                    <a:pt x="396511" y="4007865"/>
                    <a:pt x="394819" y="3994458"/>
                  </a:cubicBezTo>
                  <a:cubicBezTo>
                    <a:pt x="404533" y="3998070"/>
                    <a:pt x="410077" y="3999860"/>
                    <a:pt x="415667" y="4003571"/>
                  </a:cubicBezTo>
                  <a:cubicBezTo>
                    <a:pt x="410349" y="4011380"/>
                    <a:pt x="406406" y="4019158"/>
                    <a:pt x="399805" y="4030840"/>
                  </a:cubicBezTo>
                  <a:close/>
                  <a:moveTo>
                    <a:pt x="658944" y="1665666"/>
                  </a:moveTo>
                  <a:cubicBezTo>
                    <a:pt x="649366" y="1667813"/>
                    <a:pt x="639879" y="1673801"/>
                    <a:pt x="631631" y="1673995"/>
                  </a:cubicBezTo>
                  <a:cubicBezTo>
                    <a:pt x="622053" y="1676143"/>
                    <a:pt x="612385" y="1674450"/>
                    <a:pt x="601387" y="1674710"/>
                  </a:cubicBezTo>
                  <a:cubicBezTo>
                    <a:pt x="599967" y="1672822"/>
                    <a:pt x="598456" y="1667095"/>
                    <a:pt x="596945" y="1661367"/>
                  </a:cubicBezTo>
                  <a:cubicBezTo>
                    <a:pt x="606478" y="1657300"/>
                    <a:pt x="615965" y="1651313"/>
                    <a:pt x="626872" y="1647213"/>
                  </a:cubicBezTo>
                  <a:cubicBezTo>
                    <a:pt x="627008" y="1652973"/>
                    <a:pt x="625724" y="1656845"/>
                    <a:pt x="625860" y="1662605"/>
                  </a:cubicBezTo>
                  <a:cubicBezTo>
                    <a:pt x="637960" y="1650793"/>
                    <a:pt x="649003" y="1652454"/>
                    <a:pt x="658944" y="1665666"/>
                  </a:cubicBezTo>
                  <a:cubicBezTo>
                    <a:pt x="673703" y="1649949"/>
                    <a:pt x="676498" y="1651805"/>
                    <a:pt x="681393" y="1684347"/>
                  </a:cubicBezTo>
                  <a:cubicBezTo>
                    <a:pt x="672963" y="1676862"/>
                    <a:pt x="665954" y="1671264"/>
                    <a:pt x="658944" y="1665666"/>
                  </a:cubicBezTo>
                  <a:close/>
                  <a:moveTo>
                    <a:pt x="711093" y="1660593"/>
                  </a:moveTo>
                  <a:cubicBezTo>
                    <a:pt x="713752" y="1656688"/>
                    <a:pt x="716410" y="1652783"/>
                    <a:pt x="717694" y="1648911"/>
                  </a:cubicBezTo>
                  <a:cubicBezTo>
                    <a:pt x="727726" y="1665963"/>
                    <a:pt x="727726" y="1665963"/>
                    <a:pt x="707422" y="1679890"/>
                  </a:cubicBezTo>
                  <a:lnTo>
                    <a:pt x="686257" y="1657337"/>
                  </a:lnTo>
                  <a:cubicBezTo>
                    <a:pt x="699642" y="1641653"/>
                    <a:pt x="707890" y="1641458"/>
                    <a:pt x="711093" y="1660593"/>
                  </a:cubicBezTo>
                  <a:close/>
                  <a:moveTo>
                    <a:pt x="782660" y="4225431"/>
                  </a:moveTo>
                  <a:cubicBezTo>
                    <a:pt x="783989" y="4223479"/>
                    <a:pt x="785364" y="4223446"/>
                    <a:pt x="786694" y="4221494"/>
                  </a:cubicBezTo>
                  <a:cubicBezTo>
                    <a:pt x="788159" y="4225301"/>
                    <a:pt x="790999" y="4229077"/>
                    <a:pt x="793885" y="4234772"/>
                  </a:cubicBezTo>
                  <a:cubicBezTo>
                    <a:pt x="791135" y="4234837"/>
                    <a:pt x="788386" y="4234902"/>
                    <a:pt x="785682" y="4236886"/>
                  </a:cubicBezTo>
                  <a:cubicBezTo>
                    <a:pt x="784171" y="4231159"/>
                    <a:pt x="784080" y="4227319"/>
                    <a:pt x="782660" y="4225431"/>
                  </a:cubicBezTo>
                  <a:close/>
                  <a:moveTo>
                    <a:pt x="866201" y="4210011"/>
                  </a:moveTo>
                  <a:cubicBezTo>
                    <a:pt x="867712" y="4215739"/>
                    <a:pt x="869177" y="4219546"/>
                    <a:pt x="872017" y="4223321"/>
                  </a:cubicBezTo>
                  <a:lnTo>
                    <a:pt x="867893" y="4223419"/>
                  </a:lnTo>
                  <a:cubicBezTo>
                    <a:pt x="867802" y="4219579"/>
                    <a:pt x="867712" y="4215739"/>
                    <a:pt x="866201" y="4210011"/>
                  </a:cubicBezTo>
                  <a:close/>
                  <a:moveTo>
                    <a:pt x="989039" y="4635506"/>
                  </a:moveTo>
                  <a:cubicBezTo>
                    <a:pt x="984688" y="4626003"/>
                    <a:pt x="981757" y="4618388"/>
                    <a:pt x="978826" y="4610773"/>
                  </a:cubicBezTo>
                  <a:lnTo>
                    <a:pt x="985473" y="4601011"/>
                  </a:lnTo>
                  <a:cubicBezTo>
                    <a:pt x="995323" y="4610384"/>
                    <a:pt x="997060" y="4625711"/>
                    <a:pt x="989039" y="4635506"/>
                  </a:cubicBezTo>
                  <a:close/>
                  <a:moveTo>
                    <a:pt x="1339126" y="4665660"/>
                  </a:moveTo>
                  <a:cubicBezTo>
                    <a:pt x="1333536" y="4661950"/>
                    <a:pt x="1327992" y="4660160"/>
                    <a:pt x="1322402" y="4656450"/>
                  </a:cubicBezTo>
                  <a:cubicBezTo>
                    <a:pt x="1327720" y="4648640"/>
                    <a:pt x="1333038" y="4640830"/>
                    <a:pt x="1337071" y="4636893"/>
                  </a:cubicBezTo>
                  <a:lnTo>
                    <a:pt x="1353976" y="4653783"/>
                  </a:lnTo>
                  <a:cubicBezTo>
                    <a:pt x="1349942" y="4657721"/>
                    <a:pt x="1344534" y="4661690"/>
                    <a:pt x="1339126" y="4665660"/>
                  </a:cubicBezTo>
                  <a:close/>
                  <a:moveTo>
                    <a:pt x="3763310" y="4281839"/>
                  </a:moveTo>
                  <a:cubicBezTo>
                    <a:pt x="3761980" y="4283791"/>
                    <a:pt x="3763446" y="4287599"/>
                    <a:pt x="3763537" y="4291439"/>
                  </a:cubicBezTo>
                  <a:lnTo>
                    <a:pt x="3743052" y="4297686"/>
                  </a:lnTo>
                  <a:cubicBezTo>
                    <a:pt x="3739895" y="4280471"/>
                    <a:pt x="3745167" y="4270741"/>
                    <a:pt x="3757494" y="4268529"/>
                  </a:cubicBezTo>
                  <a:cubicBezTo>
                    <a:pt x="3761618" y="4268431"/>
                    <a:pt x="3767026" y="4264462"/>
                    <a:pt x="3773900" y="4264299"/>
                  </a:cubicBezTo>
                  <a:cubicBezTo>
                    <a:pt x="3769912" y="4270157"/>
                    <a:pt x="3765878" y="4274094"/>
                    <a:pt x="3763310" y="4281839"/>
                  </a:cubicBezTo>
                  <a:close/>
                  <a:moveTo>
                    <a:pt x="3790714" y="4277350"/>
                  </a:moveTo>
                  <a:cubicBezTo>
                    <a:pt x="3785170" y="4275560"/>
                    <a:pt x="3780910" y="4269897"/>
                    <a:pt x="3776694" y="4266155"/>
                  </a:cubicBezTo>
                  <a:cubicBezTo>
                    <a:pt x="3781967" y="4256425"/>
                    <a:pt x="3785955" y="4250567"/>
                    <a:pt x="3788568" y="4244743"/>
                  </a:cubicBezTo>
                  <a:cubicBezTo>
                    <a:pt x="3794294" y="4254213"/>
                    <a:pt x="3799975" y="4261762"/>
                    <a:pt x="3805745" y="4273153"/>
                  </a:cubicBezTo>
                  <a:cubicBezTo>
                    <a:pt x="3801667" y="4275170"/>
                    <a:pt x="3796213" y="4277220"/>
                    <a:pt x="3790714" y="4277350"/>
                  </a:cubicBezTo>
                  <a:close/>
                  <a:moveTo>
                    <a:pt x="3904413" y="2976033"/>
                  </a:moveTo>
                  <a:cubicBezTo>
                    <a:pt x="3904322" y="2972192"/>
                    <a:pt x="3904277" y="2970273"/>
                    <a:pt x="3902811" y="2966465"/>
                  </a:cubicBezTo>
                  <a:lnTo>
                    <a:pt x="3931544" y="2960023"/>
                  </a:lnTo>
                  <a:cubicBezTo>
                    <a:pt x="3931635" y="2963863"/>
                    <a:pt x="3933101" y="2967671"/>
                    <a:pt x="3933191" y="2971511"/>
                  </a:cubicBezTo>
                  <a:cubicBezTo>
                    <a:pt x="3922194" y="2971770"/>
                    <a:pt x="3912616" y="2973918"/>
                    <a:pt x="3904413" y="2976033"/>
                  </a:cubicBezTo>
                  <a:close/>
                  <a:moveTo>
                    <a:pt x="3975989" y="2978185"/>
                  </a:moveTo>
                  <a:cubicBezTo>
                    <a:pt x="3967741" y="2978379"/>
                    <a:pt x="3958118" y="2978607"/>
                    <a:pt x="3949779" y="2974961"/>
                  </a:cubicBezTo>
                  <a:cubicBezTo>
                    <a:pt x="3945609" y="2973139"/>
                    <a:pt x="3944053" y="2965491"/>
                    <a:pt x="3939838" y="2961749"/>
                  </a:cubicBezTo>
                  <a:cubicBezTo>
                    <a:pt x="3941168" y="2959796"/>
                    <a:pt x="3941123" y="2957876"/>
                    <a:pt x="3942452" y="2955924"/>
                  </a:cubicBezTo>
                  <a:cubicBezTo>
                    <a:pt x="3954915" y="2959472"/>
                    <a:pt x="3965958" y="2961132"/>
                    <a:pt x="3977047" y="2964712"/>
                  </a:cubicBezTo>
                  <a:cubicBezTo>
                    <a:pt x="3975808" y="2970504"/>
                    <a:pt x="3975944" y="2976264"/>
                    <a:pt x="3975989" y="2978185"/>
                  </a:cubicBezTo>
                  <a:close/>
                  <a:moveTo>
                    <a:pt x="4037807" y="2974804"/>
                  </a:moveTo>
                  <a:cubicBezTo>
                    <a:pt x="4028138" y="2973111"/>
                    <a:pt x="4018289" y="2963738"/>
                    <a:pt x="4008983" y="2977405"/>
                  </a:cubicBezTo>
                  <a:cubicBezTo>
                    <a:pt x="4007653" y="2979358"/>
                    <a:pt x="3999269" y="2973793"/>
                    <a:pt x="3995099" y="2971970"/>
                  </a:cubicBezTo>
                  <a:cubicBezTo>
                    <a:pt x="3995054" y="2970050"/>
                    <a:pt x="3996338" y="2966177"/>
                    <a:pt x="3996293" y="2964258"/>
                  </a:cubicBezTo>
                  <a:lnTo>
                    <a:pt x="4041659" y="2963187"/>
                  </a:lnTo>
                  <a:cubicBezTo>
                    <a:pt x="4043033" y="2963154"/>
                    <a:pt x="4044544" y="2968881"/>
                    <a:pt x="4046010" y="2972689"/>
                  </a:cubicBezTo>
                  <a:cubicBezTo>
                    <a:pt x="4041885" y="2972786"/>
                    <a:pt x="4039182" y="2974771"/>
                    <a:pt x="4037807" y="2974804"/>
                  </a:cubicBezTo>
                  <a:close/>
                  <a:moveTo>
                    <a:pt x="4190893" y="3924032"/>
                  </a:moveTo>
                  <a:cubicBezTo>
                    <a:pt x="4189563" y="3925984"/>
                    <a:pt x="4189608" y="3927904"/>
                    <a:pt x="4189563" y="3925984"/>
                  </a:cubicBezTo>
                  <a:cubicBezTo>
                    <a:pt x="4188188" y="3926016"/>
                    <a:pt x="4188143" y="3924097"/>
                    <a:pt x="4190893" y="3924032"/>
                  </a:cubicBezTo>
                  <a:close/>
                  <a:moveTo>
                    <a:pt x="165994" y="3915334"/>
                  </a:moveTo>
                  <a:cubicBezTo>
                    <a:pt x="164619" y="3915367"/>
                    <a:pt x="164665" y="3917287"/>
                    <a:pt x="163290" y="3917319"/>
                  </a:cubicBezTo>
                  <a:cubicBezTo>
                    <a:pt x="163290" y="3917319"/>
                    <a:pt x="164619" y="3915367"/>
                    <a:pt x="165994" y="3915334"/>
                  </a:cubicBezTo>
                  <a:close/>
                  <a:moveTo>
                    <a:pt x="698334" y="4265844"/>
                  </a:moveTo>
                  <a:cubicBezTo>
                    <a:pt x="703923" y="4269554"/>
                    <a:pt x="709513" y="4273264"/>
                    <a:pt x="713682" y="4275086"/>
                  </a:cubicBezTo>
                  <a:cubicBezTo>
                    <a:pt x="694799" y="4290901"/>
                    <a:pt x="682336" y="4287353"/>
                    <a:pt x="669328" y="4260765"/>
                  </a:cubicBezTo>
                  <a:cubicBezTo>
                    <a:pt x="673452" y="4260668"/>
                    <a:pt x="676157" y="4258683"/>
                    <a:pt x="680281" y="4258586"/>
                  </a:cubicBezTo>
                  <a:cubicBezTo>
                    <a:pt x="685825" y="4260376"/>
                    <a:pt x="692744" y="4262133"/>
                    <a:pt x="698334" y="4265844"/>
                  </a:cubicBezTo>
                  <a:close/>
                  <a:moveTo>
                    <a:pt x="3105073" y="4366540"/>
                  </a:moveTo>
                  <a:cubicBezTo>
                    <a:pt x="3100904" y="4364717"/>
                    <a:pt x="3098154" y="4364782"/>
                    <a:pt x="3092610" y="4362992"/>
                  </a:cubicBezTo>
                  <a:cubicBezTo>
                    <a:pt x="3087066" y="4361202"/>
                    <a:pt x="3080056" y="4355604"/>
                    <a:pt x="3071717" y="4351959"/>
                  </a:cubicBezTo>
                  <a:cubicBezTo>
                    <a:pt x="3077171" y="4349909"/>
                    <a:pt x="3081204" y="4345972"/>
                    <a:pt x="3086658" y="4343922"/>
                  </a:cubicBezTo>
                  <a:cubicBezTo>
                    <a:pt x="3101644" y="4337805"/>
                    <a:pt x="3108744" y="4347242"/>
                    <a:pt x="3105073" y="4366540"/>
                  </a:cubicBezTo>
                  <a:close/>
                  <a:moveTo>
                    <a:pt x="2840794" y="4416965"/>
                  </a:moveTo>
                  <a:cubicBezTo>
                    <a:pt x="2849088" y="4418689"/>
                    <a:pt x="2858710" y="4418462"/>
                    <a:pt x="2868379" y="4420155"/>
                  </a:cubicBezTo>
                  <a:cubicBezTo>
                    <a:pt x="2864708" y="4439452"/>
                    <a:pt x="2853574" y="4433952"/>
                    <a:pt x="2845281" y="4432227"/>
                  </a:cubicBezTo>
                  <a:cubicBezTo>
                    <a:pt x="2842531" y="4432292"/>
                    <a:pt x="2839600" y="4424677"/>
                    <a:pt x="2836760" y="4420902"/>
                  </a:cubicBezTo>
                  <a:cubicBezTo>
                    <a:pt x="2838090" y="4418949"/>
                    <a:pt x="2839419" y="4416997"/>
                    <a:pt x="2840794" y="4416965"/>
                  </a:cubicBezTo>
                  <a:close/>
                  <a:moveTo>
                    <a:pt x="263525" y="4026374"/>
                  </a:moveTo>
                  <a:cubicBezTo>
                    <a:pt x="265036" y="4032101"/>
                    <a:pt x="266501" y="4035909"/>
                    <a:pt x="268057" y="4043556"/>
                  </a:cubicBezTo>
                  <a:cubicBezTo>
                    <a:pt x="259809" y="4043751"/>
                    <a:pt x="252935" y="4043913"/>
                    <a:pt x="246016" y="4042155"/>
                  </a:cubicBezTo>
                  <a:lnTo>
                    <a:pt x="245699" y="4028716"/>
                  </a:lnTo>
                  <a:cubicBezTo>
                    <a:pt x="251198" y="4028586"/>
                    <a:pt x="256697" y="4028456"/>
                    <a:pt x="263525" y="4026374"/>
                  </a:cubicBezTo>
                  <a:close/>
                  <a:moveTo>
                    <a:pt x="805290" y="4251791"/>
                  </a:moveTo>
                  <a:cubicBezTo>
                    <a:pt x="813584" y="4253517"/>
                    <a:pt x="821832" y="4253322"/>
                    <a:pt x="831501" y="4255015"/>
                  </a:cubicBezTo>
                  <a:cubicBezTo>
                    <a:pt x="826183" y="4262825"/>
                    <a:pt x="804324" y="4269104"/>
                    <a:pt x="800063" y="4263441"/>
                  </a:cubicBezTo>
                  <a:cubicBezTo>
                    <a:pt x="800018" y="4261521"/>
                    <a:pt x="798553" y="4257714"/>
                    <a:pt x="799882" y="4255761"/>
                  </a:cubicBezTo>
                  <a:cubicBezTo>
                    <a:pt x="801211" y="4253809"/>
                    <a:pt x="803916" y="4251824"/>
                    <a:pt x="805290" y="4251791"/>
                  </a:cubicBezTo>
                  <a:close/>
                </a:path>
              </a:pathLst>
            </a:custGeom>
            <a:blipFill>
              <a:blip r:embed="rId4"/>
              <a:stretch>
                <a:fillRect l="-10142" t="-11672" r="-44841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1593830" y="7108507"/>
            <a:ext cx="388620" cy="255270"/>
            <a:chOff x="0" y="0"/>
            <a:chExt cx="518160" cy="34036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48260" y="49530"/>
              <a:ext cx="422910" cy="242570"/>
            </a:xfrm>
            <a:custGeom>
              <a:avLst/>
              <a:gdLst/>
              <a:ahLst/>
              <a:cxnLst/>
              <a:rect r="r" b="b" t="t" l="l"/>
              <a:pathLst>
                <a:path h="242570" w="422910">
                  <a:moveTo>
                    <a:pt x="259080" y="199390"/>
                  </a:moveTo>
                  <a:cubicBezTo>
                    <a:pt x="129540" y="120650"/>
                    <a:pt x="128270" y="153670"/>
                    <a:pt x="113030" y="166370"/>
                  </a:cubicBezTo>
                  <a:cubicBezTo>
                    <a:pt x="96520" y="181610"/>
                    <a:pt x="68580" y="204470"/>
                    <a:pt x="50800" y="200660"/>
                  </a:cubicBezTo>
                  <a:cubicBezTo>
                    <a:pt x="31750" y="196850"/>
                    <a:pt x="5080" y="157480"/>
                    <a:pt x="2540" y="134620"/>
                  </a:cubicBezTo>
                  <a:cubicBezTo>
                    <a:pt x="0" y="115570"/>
                    <a:pt x="17780" y="93980"/>
                    <a:pt x="27940" y="77470"/>
                  </a:cubicBezTo>
                  <a:cubicBezTo>
                    <a:pt x="36830" y="59690"/>
                    <a:pt x="46990" y="39370"/>
                    <a:pt x="60960" y="30480"/>
                  </a:cubicBezTo>
                  <a:cubicBezTo>
                    <a:pt x="73660" y="22860"/>
                    <a:pt x="95250" y="20320"/>
                    <a:pt x="107950" y="25400"/>
                  </a:cubicBezTo>
                  <a:cubicBezTo>
                    <a:pt x="120650" y="30480"/>
                    <a:pt x="135890" y="48260"/>
                    <a:pt x="138430" y="62230"/>
                  </a:cubicBezTo>
                  <a:cubicBezTo>
                    <a:pt x="142240" y="74930"/>
                    <a:pt x="135890" y="102870"/>
                    <a:pt x="127000" y="107950"/>
                  </a:cubicBezTo>
                  <a:cubicBezTo>
                    <a:pt x="116840" y="111760"/>
                    <a:pt x="80010" y="96520"/>
                    <a:pt x="76200" y="83820"/>
                  </a:cubicBezTo>
                  <a:cubicBezTo>
                    <a:pt x="71120" y="67310"/>
                    <a:pt x="96520" y="24130"/>
                    <a:pt x="114300" y="11430"/>
                  </a:cubicBezTo>
                  <a:cubicBezTo>
                    <a:pt x="129540" y="0"/>
                    <a:pt x="148590" y="0"/>
                    <a:pt x="168910" y="1270"/>
                  </a:cubicBezTo>
                  <a:cubicBezTo>
                    <a:pt x="199390" y="2540"/>
                    <a:pt x="248920" y="20320"/>
                    <a:pt x="276860" y="34290"/>
                  </a:cubicBezTo>
                  <a:cubicBezTo>
                    <a:pt x="298450" y="44450"/>
                    <a:pt x="313690" y="55880"/>
                    <a:pt x="328930" y="68580"/>
                  </a:cubicBezTo>
                  <a:cubicBezTo>
                    <a:pt x="341630" y="81280"/>
                    <a:pt x="359410" y="92710"/>
                    <a:pt x="363220" y="109220"/>
                  </a:cubicBezTo>
                  <a:cubicBezTo>
                    <a:pt x="368300" y="128270"/>
                    <a:pt x="360680" y="160020"/>
                    <a:pt x="350520" y="179070"/>
                  </a:cubicBezTo>
                  <a:cubicBezTo>
                    <a:pt x="341630" y="195580"/>
                    <a:pt x="325120" y="209550"/>
                    <a:pt x="308610" y="219710"/>
                  </a:cubicBezTo>
                  <a:cubicBezTo>
                    <a:pt x="288290" y="231140"/>
                    <a:pt x="257810" y="242570"/>
                    <a:pt x="237490" y="238760"/>
                  </a:cubicBezTo>
                  <a:cubicBezTo>
                    <a:pt x="218440" y="236220"/>
                    <a:pt x="195580" y="222250"/>
                    <a:pt x="187960" y="208280"/>
                  </a:cubicBezTo>
                  <a:cubicBezTo>
                    <a:pt x="182880" y="195580"/>
                    <a:pt x="184150" y="176530"/>
                    <a:pt x="191770" y="161290"/>
                  </a:cubicBezTo>
                  <a:cubicBezTo>
                    <a:pt x="204470" y="138430"/>
                    <a:pt x="255270" y="118110"/>
                    <a:pt x="274320" y="96520"/>
                  </a:cubicBezTo>
                  <a:cubicBezTo>
                    <a:pt x="288290" y="80010"/>
                    <a:pt x="287020" y="54610"/>
                    <a:pt x="302260" y="48260"/>
                  </a:cubicBezTo>
                  <a:cubicBezTo>
                    <a:pt x="320040" y="39370"/>
                    <a:pt x="363220" y="46990"/>
                    <a:pt x="381000" y="59690"/>
                  </a:cubicBezTo>
                  <a:cubicBezTo>
                    <a:pt x="396240" y="72390"/>
                    <a:pt x="401320" y="100330"/>
                    <a:pt x="405130" y="119380"/>
                  </a:cubicBezTo>
                  <a:cubicBezTo>
                    <a:pt x="408940" y="135890"/>
                    <a:pt x="410210" y="151130"/>
                    <a:pt x="405130" y="166370"/>
                  </a:cubicBezTo>
                  <a:cubicBezTo>
                    <a:pt x="400050" y="182880"/>
                    <a:pt x="386080" y="207010"/>
                    <a:pt x="373380" y="213360"/>
                  </a:cubicBezTo>
                  <a:cubicBezTo>
                    <a:pt x="361950" y="219710"/>
                    <a:pt x="347980" y="218440"/>
                    <a:pt x="336550" y="213360"/>
                  </a:cubicBezTo>
                  <a:cubicBezTo>
                    <a:pt x="326390" y="209550"/>
                    <a:pt x="316230" y="201930"/>
                    <a:pt x="309880" y="190500"/>
                  </a:cubicBezTo>
                  <a:cubicBezTo>
                    <a:pt x="299720" y="170180"/>
                    <a:pt x="295910" y="116840"/>
                    <a:pt x="306070" y="92710"/>
                  </a:cubicBezTo>
                  <a:cubicBezTo>
                    <a:pt x="313690" y="74930"/>
                    <a:pt x="334010" y="58420"/>
                    <a:pt x="349250" y="54610"/>
                  </a:cubicBezTo>
                  <a:cubicBezTo>
                    <a:pt x="360680" y="52070"/>
                    <a:pt x="374650" y="57150"/>
                    <a:pt x="383540" y="63500"/>
                  </a:cubicBezTo>
                  <a:cubicBezTo>
                    <a:pt x="392430" y="69850"/>
                    <a:pt x="401320" y="85090"/>
                    <a:pt x="403860" y="92710"/>
                  </a:cubicBezTo>
                  <a:cubicBezTo>
                    <a:pt x="406400" y="97790"/>
                    <a:pt x="407670" y="102870"/>
                    <a:pt x="405130" y="105410"/>
                  </a:cubicBezTo>
                  <a:cubicBezTo>
                    <a:pt x="400050" y="109220"/>
                    <a:pt x="353060" y="73660"/>
                    <a:pt x="347980" y="78740"/>
                  </a:cubicBezTo>
                  <a:cubicBezTo>
                    <a:pt x="341630" y="85090"/>
                    <a:pt x="392430" y="137160"/>
                    <a:pt x="394970" y="162560"/>
                  </a:cubicBezTo>
                  <a:cubicBezTo>
                    <a:pt x="396240" y="181610"/>
                    <a:pt x="387350" y="207010"/>
                    <a:pt x="374650" y="215900"/>
                  </a:cubicBezTo>
                  <a:cubicBezTo>
                    <a:pt x="361950" y="224790"/>
                    <a:pt x="317500" y="215900"/>
                    <a:pt x="317500" y="215900"/>
                  </a:cubicBezTo>
                  <a:cubicBezTo>
                    <a:pt x="317500" y="217170"/>
                    <a:pt x="367030" y="219710"/>
                    <a:pt x="367030" y="220980"/>
                  </a:cubicBezTo>
                  <a:cubicBezTo>
                    <a:pt x="367030" y="222250"/>
                    <a:pt x="345440" y="226060"/>
                    <a:pt x="335280" y="224790"/>
                  </a:cubicBezTo>
                  <a:cubicBezTo>
                    <a:pt x="325120" y="222250"/>
                    <a:pt x="313690" y="215900"/>
                    <a:pt x="307340" y="207010"/>
                  </a:cubicBezTo>
                  <a:cubicBezTo>
                    <a:pt x="299720" y="196850"/>
                    <a:pt x="293370" y="175260"/>
                    <a:pt x="297180" y="161290"/>
                  </a:cubicBezTo>
                  <a:cubicBezTo>
                    <a:pt x="300990" y="147320"/>
                    <a:pt x="316230" y="130810"/>
                    <a:pt x="328930" y="127000"/>
                  </a:cubicBezTo>
                  <a:cubicBezTo>
                    <a:pt x="342900" y="121920"/>
                    <a:pt x="364490" y="125730"/>
                    <a:pt x="375920" y="133350"/>
                  </a:cubicBezTo>
                  <a:cubicBezTo>
                    <a:pt x="387350" y="142240"/>
                    <a:pt x="397510" y="162560"/>
                    <a:pt x="396240" y="176530"/>
                  </a:cubicBezTo>
                  <a:cubicBezTo>
                    <a:pt x="396240" y="190500"/>
                    <a:pt x="382270" y="209550"/>
                    <a:pt x="372110" y="218440"/>
                  </a:cubicBezTo>
                  <a:cubicBezTo>
                    <a:pt x="363220" y="224790"/>
                    <a:pt x="350520" y="226060"/>
                    <a:pt x="340360" y="224790"/>
                  </a:cubicBezTo>
                  <a:cubicBezTo>
                    <a:pt x="330200" y="223520"/>
                    <a:pt x="318770" y="218440"/>
                    <a:pt x="311150" y="212090"/>
                  </a:cubicBezTo>
                  <a:cubicBezTo>
                    <a:pt x="303530" y="204470"/>
                    <a:pt x="297180" y="193040"/>
                    <a:pt x="295910" y="182880"/>
                  </a:cubicBezTo>
                  <a:cubicBezTo>
                    <a:pt x="294640" y="172720"/>
                    <a:pt x="297180" y="158750"/>
                    <a:pt x="300990" y="151130"/>
                  </a:cubicBezTo>
                  <a:cubicBezTo>
                    <a:pt x="303530" y="144780"/>
                    <a:pt x="304800" y="140970"/>
                    <a:pt x="311150" y="138430"/>
                  </a:cubicBezTo>
                  <a:cubicBezTo>
                    <a:pt x="322580" y="132080"/>
                    <a:pt x="360680" y="127000"/>
                    <a:pt x="374650" y="132080"/>
                  </a:cubicBezTo>
                  <a:cubicBezTo>
                    <a:pt x="382270" y="135890"/>
                    <a:pt x="387350" y="142240"/>
                    <a:pt x="391160" y="151130"/>
                  </a:cubicBezTo>
                  <a:cubicBezTo>
                    <a:pt x="394970" y="162560"/>
                    <a:pt x="397510" y="185420"/>
                    <a:pt x="391160" y="198120"/>
                  </a:cubicBezTo>
                  <a:cubicBezTo>
                    <a:pt x="384810" y="210820"/>
                    <a:pt x="365760" y="222250"/>
                    <a:pt x="351790" y="224790"/>
                  </a:cubicBezTo>
                  <a:cubicBezTo>
                    <a:pt x="340360" y="227330"/>
                    <a:pt x="327660" y="223520"/>
                    <a:pt x="317500" y="215900"/>
                  </a:cubicBezTo>
                  <a:cubicBezTo>
                    <a:pt x="304800" y="208280"/>
                    <a:pt x="294640" y="193040"/>
                    <a:pt x="287020" y="176530"/>
                  </a:cubicBezTo>
                  <a:cubicBezTo>
                    <a:pt x="278130" y="156210"/>
                    <a:pt x="266700" y="127000"/>
                    <a:pt x="267970" y="104140"/>
                  </a:cubicBezTo>
                  <a:cubicBezTo>
                    <a:pt x="269240" y="83820"/>
                    <a:pt x="278130" y="62230"/>
                    <a:pt x="290830" y="48260"/>
                  </a:cubicBezTo>
                  <a:cubicBezTo>
                    <a:pt x="306070" y="33020"/>
                    <a:pt x="336550" y="17780"/>
                    <a:pt x="356870" y="20320"/>
                  </a:cubicBezTo>
                  <a:cubicBezTo>
                    <a:pt x="373380" y="21590"/>
                    <a:pt x="392430" y="36830"/>
                    <a:pt x="402590" y="52070"/>
                  </a:cubicBezTo>
                  <a:cubicBezTo>
                    <a:pt x="414020" y="67310"/>
                    <a:pt x="422910" y="95250"/>
                    <a:pt x="419100" y="113030"/>
                  </a:cubicBezTo>
                  <a:cubicBezTo>
                    <a:pt x="415290" y="130810"/>
                    <a:pt x="398780" y="152400"/>
                    <a:pt x="383540" y="160020"/>
                  </a:cubicBezTo>
                  <a:cubicBezTo>
                    <a:pt x="368300" y="167640"/>
                    <a:pt x="342900" y="168910"/>
                    <a:pt x="330200" y="161290"/>
                  </a:cubicBezTo>
                  <a:cubicBezTo>
                    <a:pt x="316230" y="152400"/>
                    <a:pt x="306070" y="119380"/>
                    <a:pt x="303530" y="105410"/>
                  </a:cubicBezTo>
                  <a:cubicBezTo>
                    <a:pt x="303530" y="95250"/>
                    <a:pt x="304800" y="88900"/>
                    <a:pt x="309880" y="81280"/>
                  </a:cubicBezTo>
                  <a:cubicBezTo>
                    <a:pt x="318770" y="71120"/>
                    <a:pt x="345440" y="52070"/>
                    <a:pt x="360680" y="54610"/>
                  </a:cubicBezTo>
                  <a:cubicBezTo>
                    <a:pt x="377190" y="55880"/>
                    <a:pt x="396240" y="74930"/>
                    <a:pt x="403860" y="92710"/>
                  </a:cubicBezTo>
                  <a:cubicBezTo>
                    <a:pt x="414020" y="114300"/>
                    <a:pt x="414020" y="157480"/>
                    <a:pt x="403860" y="179070"/>
                  </a:cubicBezTo>
                  <a:cubicBezTo>
                    <a:pt x="396240" y="195580"/>
                    <a:pt x="377190" y="214630"/>
                    <a:pt x="360680" y="217170"/>
                  </a:cubicBezTo>
                  <a:cubicBezTo>
                    <a:pt x="345440" y="218440"/>
                    <a:pt x="320040" y="204470"/>
                    <a:pt x="309880" y="190500"/>
                  </a:cubicBezTo>
                  <a:cubicBezTo>
                    <a:pt x="299720" y="175260"/>
                    <a:pt x="294640" y="137160"/>
                    <a:pt x="303530" y="127000"/>
                  </a:cubicBezTo>
                  <a:cubicBezTo>
                    <a:pt x="314960" y="115570"/>
                    <a:pt x="369570" y="119380"/>
                    <a:pt x="373380" y="128270"/>
                  </a:cubicBezTo>
                  <a:cubicBezTo>
                    <a:pt x="378460" y="140970"/>
                    <a:pt x="323850" y="191770"/>
                    <a:pt x="297180" y="210820"/>
                  </a:cubicBezTo>
                  <a:cubicBezTo>
                    <a:pt x="274320" y="226060"/>
                    <a:pt x="243840" y="241300"/>
                    <a:pt x="224790" y="237490"/>
                  </a:cubicBezTo>
                  <a:cubicBezTo>
                    <a:pt x="209550" y="234950"/>
                    <a:pt x="194310" y="220980"/>
                    <a:pt x="187960" y="208280"/>
                  </a:cubicBezTo>
                  <a:cubicBezTo>
                    <a:pt x="182880" y="195580"/>
                    <a:pt x="185420" y="172720"/>
                    <a:pt x="191770" y="161290"/>
                  </a:cubicBezTo>
                  <a:cubicBezTo>
                    <a:pt x="199390" y="149860"/>
                    <a:pt x="218440" y="139700"/>
                    <a:pt x="233680" y="137160"/>
                  </a:cubicBezTo>
                  <a:cubicBezTo>
                    <a:pt x="248920" y="135890"/>
                    <a:pt x="284480" y="154940"/>
                    <a:pt x="285750" y="153670"/>
                  </a:cubicBezTo>
                  <a:cubicBezTo>
                    <a:pt x="285750" y="149860"/>
                    <a:pt x="208280" y="93980"/>
                    <a:pt x="186690" y="100330"/>
                  </a:cubicBezTo>
                  <a:cubicBezTo>
                    <a:pt x="172720" y="104140"/>
                    <a:pt x="172720" y="132080"/>
                    <a:pt x="161290" y="144780"/>
                  </a:cubicBezTo>
                  <a:cubicBezTo>
                    <a:pt x="148590" y="157480"/>
                    <a:pt x="129540" y="172720"/>
                    <a:pt x="110490" y="179070"/>
                  </a:cubicBezTo>
                  <a:cubicBezTo>
                    <a:pt x="93980" y="185420"/>
                    <a:pt x="69850" y="187960"/>
                    <a:pt x="54610" y="182880"/>
                  </a:cubicBezTo>
                  <a:cubicBezTo>
                    <a:pt x="39370" y="176530"/>
                    <a:pt x="22860" y="161290"/>
                    <a:pt x="16510" y="146050"/>
                  </a:cubicBezTo>
                  <a:cubicBezTo>
                    <a:pt x="10160" y="130810"/>
                    <a:pt x="12700" y="109220"/>
                    <a:pt x="17780" y="91440"/>
                  </a:cubicBezTo>
                  <a:cubicBezTo>
                    <a:pt x="25400" y="71120"/>
                    <a:pt x="43180" y="40640"/>
                    <a:pt x="60960" y="30480"/>
                  </a:cubicBezTo>
                  <a:cubicBezTo>
                    <a:pt x="77470" y="22860"/>
                    <a:pt x="105410" y="22860"/>
                    <a:pt x="118110" y="31750"/>
                  </a:cubicBezTo>
                  <a:cubicBezTo>
                    <a:pt x="132080" y="40640"/>
                    <a:pt x="140970" y="68580"/>
                    <a:pt x="138430" y="86360"/>
                  </a:cubicBezTo>
                  <a:cubicBezTo>
                    <a:pt x="134620" y="104140"/>
                    <a:pt x="107950" y="135890"/>
                    <a:pt x="91440" y="137160"/>
                  </a:cubicBezTo>
                  <a:cubicBezTo>
                    <a:pt x="77470" y="138430"/>
                    <a:pt x="46990" y="114300"/>
                    <a:pt x="45720" y="100330"/>
                  </a:cubicBezTo>
                  <a:cubicBezTo>
                    <a:pt x="43180" y="86360"/>
                    <a:pt x="66040" y="66040"/>
                    <a:pt x="81280" y="54610"/>
                  </a:cubicBezTo>
                  <a:cubicBezTo>
                    <a:pt x="97790" y="41910"/>
                    <a:pt x="124460" y="30480"/>
                    <a:pt x="144780" y="27940"/>
                  </a:cubicBezTo>
                  <a:cubicBezTo>
                    <a:pt x="162560" y="25400"/>
                    <a:pt x="176530" y="29210"/>
                    <a:pt x="196850" y="36830"/>
                  </a:cubicBezTo>
                  <a:cubicBezTo>
                    <a:pt x="228600" y="49530"/>
                    <a:pt x="290830" y="92710"/>
                    <a:pt x="313690" y="113030"/>
                  </a:cubicBezTo>
                  <a:cubicBezTo>
                    <a:pt x="325120" y="124460"/>
                    <a:pt x="332740" y="130810"/>
                    <a:pt x="335280" y="142240"/>
                  </a:cubicBezTo>
                  <a:cubicBezTo>
                    <a:pt x="337820" y="156210"/>
                    <a:pt x="330200" y="186690"/>
                    <a:pt x="317500" y="196850"/>
                  </a:cubicBezTo>
                  <a:cubicBezTo>
                    <a:pt x="304800" y="205740"/>
                    <a:pt x="259080" y="199390"/>
                    <a:pt x="259080" y="199390"/>
                  </a:cubicBezTo>
                </a:path>
              </a:pathLst>
            </a:custGeom>
            <a:solidFill>
              <a:srgbClr val="F8E4E5"/>
            </a:solidFill>
            <a:ln cap="sq">
              <a:noFill/>
              <a:prstDash val="solid"/>
              <a:miter/>
            </a:ln>
          </p:spPr>
        </p:sp>
      </p:grpSp>
      <p:sp>
        <p:nvSpPr>
          <p:cNvPr name="TextBox 7" id="7"/>
          <p:cNvSpPr txBox="true"/>
          <p:nvPr/>
        </p:nvSpPr>
        <p:spPr>
          <a:xfrm rot="0">
            <a:off x="855569" y="2561875"/>
            <a:ext cx="9838877" cy="5875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400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Социально-педагогическое сопровождение направлено на создание необходимых условий для успешного воспитания, обучения, развития и социализации детей с ОВЗ и инвалидностью. </a:t>
            </a:r>
          </a:p>
          <a:p>
            <a:pPr algn="ctr">
              <a:lnSpc>
                <a:spcPts val="3120"/>
              </a:lnSpc>
            </a:pPr>
            <a:r>
              <a:rPr lang="en-US" sz="2400">
                <a:solidFill>
                  <a:srgbClr val="000000"/>
                </a:solidFill>
                <a:latin typeface="Coco Gothic"/>
                <a:ea typeface="Coco Gothic"/>
                <a:cs typeface="Coco Gothic"/>
                <a:sym typeface="Coco Gothic"/>
              </a:rPr>
              <a:t>Психолого-педагогическая помощь предоставляется на основании заключения психолого-медико-педагогической комиссии (ПМПК), индивидуальной программы реабилитации и абилитации (ИПРА) и письменного согласия родителей. В зависимости от рекомендаций ПМПК ребенок получает поддержку логопеда, дефектолога, психолога, инструктора ЛФК или социального педагога. Занятия проходят как в индивидуальном, так и в групповом формате. Продолжительность сопровождения определяется исходя из целей обследования, анамнеза и индивидуальных особенностей ребенка.</a:t>
            </a:r>
          </a:p>
          <a:p>
            <a:pPr algn="ctr">
              <a:lnSpc>
                <a:spcPts val="3120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451037" y="406207"/>
            <a:ext cx="16479986" cy="1581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899"/>
              </a:lnSpc>
            </a:pPr>
            <a:r>
              <a:rPr lang="en-US" sz="4599">
                <a:solidFill>
                  <a:srgbClr val="232253"/>
                </a:solidFill>
                <a:latin typeface="Xplor"/>
                <a:ea typeface="Xplor"/>
                <a:cs typeface="Xplor"/>
                <a:sym typeface="Xplor"/>
              </a:rPr>
              <a:t>СОЦИАЛЬНО-ПЕДАГОГИЧЕСКОЕ СОПРОВОЖДЕНИЕ</a:t>
            </a:r>
          </a:p>
          <a:p>
            <a:pPr algn="l">
              <a:lnSpc>
                <a:spcPts val="2849"/>
              </a:lnSpc>
            </a:pPr>
          </a:p>
          <a:p>
            <a:pPr algn="l">
              <a:lnSpc>
                <a:spcPts val="2849"/>
              </a:lnSpc>
            </a:pPr>
            <a:r>
              <a:rPr lang="en-US" b="true" sz="1899">
                <a:solidFill>
                  <a:srgbClr val="232253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ПОДДЕРЖКА ДЕТЕЙ С ОВЗ И/ ИЛИ ИНВАЛИДНОСТЬЮ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-3619657">
            <a:off x="14941631" y="-2014992"/>
            <a:ext cx="4250114" cy="3732373"/>
          </a:xfrm>
          <a:custGeom>
            <a:avLst/>
            <a:gdLst/>
            <a:ahLst/>
            <a:cxnLst/>
            <a:rect r="r" b="b" t="t" l="l"/>
            <a:pathLst>
              <a:path h="3732373" w="4250114">
                <a:moveTo>
                  <a:pt x="0" y="0"/>
                </a:moveTo>
                <a:lnTo>
                  <a:pt x="4250114" y="0"/>
                </a:lnTo>
                <a:lnTo>
                  <a:pt x="4250114" y="3732373"/>
                </a:lnTo>
                <a:lnTo>
                  <a:pt x="0" y="37323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0">
            <a:off x="89409" y="6319742"/>
            <a:ext cx="1878581" cy="3801514"/>
          </a:xfrm>
          <a:custGeom>
            <a:avLst/>
            <a:gdLst/>
            <a:ahLst/>
            <a:cxnLst/>
            <a:rect r="r" b="b" t="t" l="l"/>
            <a:pathLst>
              <a:path h="3801514" w="1878581">
                <a:moveTo>
                  <a:pt x="1878582" y="0"/>
                </a:moveTo>
                <a:lnTo>
                  <a:pt x="0" y="0"/>
                </a:lnTo>
                <a:lnTo>
                  <a:pt x="0" y="3801514"/>
                </a:lnTo>
                <a:lnTo>
                  <a:pt x="1878582" y="3801514"/>
                </a:lnTo>
                <a:lnTo>
                  <a:pt x="1878582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5775008" y="9397365"/>
            <a:ext cx="148590" cy="152400"/>
            <a:chOff x="0" y="0"/>
            <a:chExt cx="198120" cy="2032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46990" y="49530"/>
              <a:ext cx="99060" cy="104140"/>
            </a:xfrm>
            <a:custGeom>
              <a:avLst/>
              <a:gdLst/>
              <a:ahLst/>
              <a:cxnLst/>
              <a:rect r="r" b="b" t="t" l="l"/>
              <a:pathLst>
                <a:path h="104140" w="99060">
                  <a:moveTo>
                    <a:pt x="99060" y="35560"/>
                  </a:moveTo>
                  <a:cubicBezTo>
                    <a:pt x="96520" y="72390"/>
                    <a:pt x="82550" y="91440"/>
                    <a:pt x="71120" y="97790"/>
                  </a:cubicBezTo>
                  <a:cubicBezTo>
                    <a:pt x="63500" y="101600"/>
                    <a:pt x="55880" y="104140"/>
                    <a:pt x="46990" y="101600"/>
                  </a:cubicBezTo>
                  <a:cubicBezTo>
                    <a:pt x="35560" y="100330"/>
                    <a:pt x="13970" y="88900"/>
                    <a:pt x="7620" y="77470"/>
                  </a:cubicBezTo>
                  <a:cubicBezTo>
                    <a:pt x="0" y="66040"/>
                    <a:pt x="1270" y="41910"/>
                    <a:pt x="3810" y="30480"/>
                  </a:cubicBezTo>
                  <a:cubicBezTo>
                    <a:pt x="6350" y="21590"/>
                    <a:pt x="12700" y="16510"/>
                    <a:pt x="19050" y="11430"/>
                  </a:cubicBezTo>
                  <a:cubicBezTo>
                    <a:pt x="25400" y="6350"/>
                    <a:pt x="33020" y="1270"/>
                    <a:pt x="41910" y="1270"/>
                  </a:cubicBezTo>
                  <a:cubicBezTo>
                    <a:pt x="53340" y="0"/>
                    <a:pt x="86360" y="15240"/>
                    <a:pt x="86360" y="15240"/>
                  </a:cubicBezTo>
                </a:path>
              </a:pathLst>
            </a:custGeom>
            <a:solidFill>
              <a:srgbClr val="F4F1E9">
                <a:alpha val="10196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Freeform 13" id="13"/>
          <p:cNvSpPr/>
          <p:nvPr/>
        </p:nvSpPr>
        <p:spPr>
          <a:xfrm flipH="false" flipV="false" rot="-939378">
            <a:off x="2738700" y="8618598"/>
            <a:ext cx="3193762" cy="2928576"/>
          </a:xfrm>
          <a:custGeom>
            <a:avLst/>
            <a:gdLst/>
            <a:ahLst/>
            <a:cxnLst/>
            <a:rect r="r" b="b" t="t" l="l"/>
            <a:pathLst>
              <a:path h="2928576" w="3193762">
                <a:moveTo>
                  <a:pt x="0" y="0"/>
                </a:moveTo>
                <a:lnTo>
                  <a:pt x="3193761" y="0"/>
                </a:lnTo>
                <a:lnTo>
                  <a:pt x="3193761" y="2928576"/>
                </a:lnTo>
                <a:lnTo>
                  <a:pt x="0" y="29285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11104245" y="7449503"/>
            <a:ext cx="540068" cy="624840"/>
            <a:chOff x="0" y="0"/>
            <a:chExt cx="720090" cy="83312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41910" y="49530"/>
              <a:ext cx="628650" cy="732790"/>
            </a:xfrm>
            <a:custGeom>
              <a:avLst/>
              <a:gdLst/>
              <a:ahLst/>
              <a:cxnLst/>
              <a:rect r="r" b="b" t="t" l="l"/>
              <a:pathLst>
                <a:path h="732790" w="628650">
                  <a:moveTo>
                    <a:pt x="241300" y="31750"/>
                  </a:moveTo>
                  <a:cubicBezTo>
                    <a:pt x="591820" y="2540"/>
                    <a:pt x="600710" y="5080"/>
                    <a:pt x="608330" y="12700"/>
                  </a:cubicBezTo>
                  <a:cubicBezTo>
                    <a:pt x="618490" y="21590"/>
                    <a:pt x="627380" y="43180"/>
                    <a:pt x="626110" y="57150"/>
                  </a:cubicBezTo>
                  <a:cubicBezTo>
                    <a:pt x="624840" y="71120"/>
                    <a:pt x="617220" y="80010"/>
                    <a:pt x="600710" y="96520"/>
                  </a:cubicBezTo>
                  <a:cubicBezTo>
                    <a:pt x="541020" y="151130"/>
                    <a:pt x="177800" y="341630"/>
                    <a:pt x="111760" y="368300"/>
                  </a:cubicBezTo>
                  <a:cubicBezTo>
                    <a:pt x="95250" y="375920"/>
                    <a:pt x="91440" y="378460"/>
                    <a:pt x="80010" y="377190"/>
                  </a:cubicBezTo>
                  <a:cubicBezTo>
                    <a:pt x="68580" y="377190"/>
                    <a:pt x="54610" y="373380"/>
                    <a:pt x="45720" y="367030"/>
                  </a:cubicBezTo>
                  <a:cubicBezTo>
                    <a:pt x="36830" y="359410"/>
                    <a:pt x="29210" y="346710"/>
                    <a:pt x="27940" y="335280"/>
                  </a:cubicBezTo>
                  <a:cubicBezTo>
                    <a:pt x="26670" y="323850"/>
                    <a:pt x="30480" y="308610"/>
                    <a:pt x="35560" y="299720"/>
                  </a:cubicBezTo>
                  <a:cubicBezTo>
                    <a:pt x="39370" y="292100"/>
                    <a:pt x="44450" y="285750"/>
                    <a:pt x="52070" y="283210"/>
                  </a:cubicBezTo>
                  <a:cubicBezTo>
                    <a:pt x="64770" y="279400"/>
                    <a:pt x="87630" y="294640"/>
                    <a:pt x="105410" y="289560"/>
                  </a:cubicBezTo>
                  <a:cubicBezTo>
                    <a:pt x="125730" y="284480"/>
                    <a:pt x="142240" y="259080"/>
                    <a:pt x="167640" y="245110"/>
                  </a:cubicBezTo>
                  <a:cubicBezTo>
                    <a:pt x="200660" y="226060"/>
                    <a:pt x="260350" y="195580"/>
                    <a:pt x="289560" y="191770"/>
                  </a:cubicBezTo>
                  <a:cubicBezTo>
                    <a:pt x="304800" y="189230"/>
                    <a:pt x="316230" y="189230"/>
                    <a:pt x="326390" y="194310"/>
                  </a:cubicBezTo>
                  <a:cubicBezTo>
                    <a:pt x="336550" y="199390"/>
                    <a:pt x="347980" y="208280"/>
                    <a:pt x="350520" y="219710"/>
                  </a:cubicBezTo>
                  <a:cubicBezTo>
                    <a:pt x="355600" y="234950"/>
                    <a:pt x="353060" y="257810"/>
                    <a:pt x="339090" y="276860"/>
                  </a:cubicBezTo>
                  <a:cubicBezTo>
                    <a:pt x="316230" y="312420"/>
                    <a:pt x="201930" y="397510"/>
                    <a:pt x="173990" y="388620"/>
                  </a:cubicBezTo>
                  <a:cubicBezTo>
                    <a:pt x="157480" y="383540"/>
                    <a:pt x="144780" y="337820"/>
                    <a:pt x="151130" y="326390"/>
                  </a:cubicBezTo>
                  <a:cubicBezTo>
                    <a:pt x="158750" y="313690"/>
                    <a:pt x="196850" y="312420"/>
                    <a:pt x="215900" y="314960"/>
                  </a:cubicBezTo>
                  <a:cubicBezTo>
                    <a:pt x="232410" y="317500"/>
                    <a:pt x="250190" y="325120"/>
                    <a:pt x="257810" y="337820"/>
                  </a:cubicBezTo>
                  <a:cubicBezTo>
                    <a:pt x="265430" y="350520"/>
                    <a:pt x="266700" y="377190"/>
                    <a:pt x="257810" y="394970"/>
                  </a:cubicBezTo>
                  <a:cubicBezTo>
                    <a:pt x="245110" y="421640"/>
                    <a:pt x="184150" y="474980"/>
                    <a:pt x="162560" y="471170"/>
                  </a:cubicBezTo>
                  <a:cubicBezTo>
                    <a:pt x="148590" y="467360"/>
                    <a:pt x="130810" y="431800"/>
                    <a:pt x="135890" y="419100"/>
                  </a:cubicBezTo>
                  <a:cubicBezTo>
                    <a:pt x="140970" y="405130"/>
                    <a:pt x="175260" y="394970"/>
                    <a:pt x="195580" y="392430"/>
                  </a:cubicBezTo>
                  <a:cubicBezTo>
                    <a:pt x="214630" y="389890"/>
                    <a:pt x="240030" y="392430"/>
                    <a:pt x="252730" y="400050"/>
                  </a:cubicBezTo>
                  <a:cubicBezTo>
                    <a:pt x="262890" y="406400"/>
                    <a:pt x="270510" y="419100"/>
                    <a:pt x="273050" y="430530"/>
                  </a:cubicBezTo>
                  <a:cubicBezTo>
                    <a:pt x="274320" y="441960"/>
                    <a:pt x="274320" y="453390"/>
                    <a:pt x="266700" y="466090"/>
                  </a:cubicBezTo>
                  <a:cubicBezTo>
                    <a:pt x="255270" y="487680"/>
                    <a:pt x="200660" y="537210"/>
                    <a:pt x="186690" y="532130"/>
                  </a:cubicBezTo>
                  <a:cubicBezTo>
                    <a:pt x="176530" y="528320"/>
                    <a:pt x="170180" y="491490"/>
                    <a:pt x="176530" y="477520"/>
                  </a:cubicBezTo>
                  <a:cubicBezTo>
                    <a:pt x="184150" y="463550"/>
                    <a:pt x="212090" y="452120"/>
                    <a:pt x="231140" y="450850"/>
                  </a:cubicBezTo>
                  <a:cubicBezTo>
                    <a:pt x="250190" y="449580"/>
                    <a:pt x="283210" y="457200"/>
                    <a:pt x="293370" y="471170"/>
                  </a:cubicBezTo>
                  <a:cubicBezTo>
                    <a:pt x="303530" y="483870"/>
                    <a:pt x="304800" y="513080"/>
                    <a:pt x="295910" y="528320"/>
                  </a:cubicBezTo>
                  <a:cubicBezTo>
                    <a:pt x="280670" y="551180"/>
                    <a:pt x="215900" y="584200"/>
                    <a:pt x="189230" y="576580"/>
                  </a:cubicBezTo>
                  <a:cubicBezTo>
                    <a:pt x="166370" y="568960"/>
                    <a:pt x="133350" y="510540"/>
                    <a:pt x="140970" y="494030"/>
                  </a:cubicBezTo>
                  <a:cubicBezTo>
                    <a:pt x="151130" y="476250"/>
                    <a:pt x="241300" y="473710"/>
                    <a:pt x="266700" y="485140"/>
                  </a:cubicBezTo>
                  <a:cubicBezTo>
                    <a:pt x="281940" y="492760"/>
                    <a:pt x="292100" y="509270"/>
                    <a:pt x="294640" y="523240"/>
                  </a:cubicBezTo>
                  <a:cubicBezTo>
                    <a:pt x="297180" y="537210"/>
                    <a:pt x="293370" y="553720"/>
                    <a:pt x="279400" y="567690"/>
                  </a:cubicBezTo>
                  <a:cubicBezTo>
                    <a:pt x="248920" y="600710"/>
                    <a:pt x="109220" y="662940"/>
                    <a:pt x="60960" y="661670"/>
                  </a:cubicBezTo>
                  <a:cubicBezTo>
                    <a:pt x="38100" y="661670"/>
                    <a:pt x="17780" y="648970"/>
                    <a:pt x="10160" y="636270"/>
                  </a:cubicBezTo>
                  <a:cubicBezTo>
                    <a:pt x="2540" y="624840"/>
                    <a:pt x="0" y="601980"/>
                    <a:pt x="8890" y="589280"/>
                  </a:cubicBezTo>
                  <a:cubicBezTo>
                    <a:pt x="24130" y="566420"/>
                    <a:pt x="96520" y="552450"/>
                    <a:pt x="133350" y="543560"/>
                  </a:cubicBezTo>
                  <a:cubicBezTo>
                    <a:pt x="163830" y="537210"/>
                    <a:pt x="195580" y="529590"/>
                    <a:pt x="214630" y="537210"/>
                  </a:cubicBezTo>
                  <a:cubicBezTo>
                    <a:pt x="229870" y="542290"/>
                    <a:pt x="242570" y="558800"/>
                    <a:pt x="246380" y="571500"/>
                  </a:cubicBezTo>
                  <a:cubicBezTo>
                    <a:pt x="250190" y="582930"/>
                    <a:pt x="250190" y="595630"/>
                    <a:pt x="242570" y="607060"/>
                  </a:cubicBezTo>
                  <a:cubicBezTo>
                    <a:pt x="229870" y="626110"/>
                    <a:pt x="173990" y="652780"/>
                    <a:pt x="149860" y="655320"/>
                  </a:cubicBezTo>
                  <a:cubicBezTo>
                    <a:pt x="135890" y="656590"/>
                    <a:pt x="124460" y="652780"/>
                    <a:pt x="115570" y="646430"/>
                  </a:cubicBezTo>
                  <a:cubicBezTo>
                    <a:pt x="106680" y="640080"/>
                    <a:pt x="96520" y="628650"/>
                    <a:pt x="95250" y="617220"/>
                  </a:cubicBezTo>
                  <a:cubicBezTo>
                    <a:pt x="93980" y="601980"/>
                    <a:pt x="101600" y="574040"/>
                    <a:pt x="116840" y="562610"/>
                  </a:cubicBezTo>
                  <a:cubicBezTo>
                    <a:pt x="137160" y="547370"/>
                    <a:pt x="198120" y="551180"/>
                    <a:pt x="223520" y="554990"/>
                  </a:cubicBezTo>
                  <a:cubicBezTo>
                    <a:pt x="237490" y="557530"/>
                    <a:pt x="248920" y="560070"/>
                    <a:pt x="256540" y="567690"/>
                  </a:cubicBezTo>
                  <a:cubicBezTo>
                    <a:pt x="265430" y="575310"/>
                    <a:pt x="273050" y="588010"/>
                    <a:pt x="274320" y="599440"/>
                  </a:cubicBezTo>
                  <a:cubicBezTo>
                    <a:pt x="274320" y="613410"/>
                    <a:pt x="270510" y="631190"/>
                    <a:pt x="256540" y="643890"/>
                  </a:cubicBezTo>
                  <a:cubicBezTo>
                    <a:pt x="233680" y="666750"/>
                    <a:pt x="160020" y="693420"/>
                    <a:pt x="119380" y="698500"/>
                  </a:cubicBezTo>
                  <a:cubicBezTo>
                    <a:pt x="88900" y="702310"/>
                    <a:pt x="53340" y="699770"/>
                    <a:pt x="36830" y="689610"/>
                  </a:cubicBezTo>
                  <a:cubicBezTo>
                    <a:pt x="26670" y="681990"/>
                    <a:pt x="21590" y="669290"/>
                    <a:pt x="20320" y="657860"/>
                  </a:cubicBezTo>
                  <a:cubicBezTo>
                    <a:pt x="19050" y="646430"/>
                    <a:pt x="21590" y="632460"/>
                    <a:pt x="27940" y="622300"/>
                  </a:cubicBezTo>
                  <a:cubicBezTo>
                    <a:pt x="36830" y="612140"/>
                    <a:pt x="52070" y="601980"/>
                    <a:pt x="69850" y="600710"/>
                  </a:cubicBezTo>
                  <a:cubicBezTo>
                    <a:pt x="96520" y="596900"/>
                    <a:pt x="156210" y="612140"/>
                    <a:pt x="177800" y="631190"/>
                  </a:cubicBezTo>
                  <a:cubicBezTo>
                    <a:pt x="191770" y="645160"/>
                    <a:pt x="199390" y="670560"/>
                    <a:pt x="198120" y="685800"/>
                  </a:cubicBezTo>
                  <a:cubicBezTo>
                    <a:pt x="196850" y="697230"/>
                    <a:pt x="186690" y="708660"/>
                    <a:pt x="177800" y="715010"/>
                  </a:cubicBezTo>
                  <a:cubicBezTo>
                    <a:pt x="168910" y="721360"/>
                    <a:pt x="143510" y="720090"/>
                    <a:pt x="142240" y="723900"/>
                  </a:cubicBezTo>
                  <a:cubicBezTo>
                    <a:pt x="142240" y="726440"/>
                    <a:pt x="154940" y="731520"/>
                    <a:pt x="154940" y="731520"/>
                  </a:cubicBezTo>
                  <a:cubicBezTo>
                    <a:pt x="154940" y="732790"/>
                    <a:pt x="120650" y="720090"/>
                    <a:pt x="113030" y="709930"/>
                  </a:cubicBezTo>
                  <a:cubicBezTo>
                    <a:pt x="105410" y="701040"/>
                    <a:pt x="101600" y="687070"/>
                    <a:pt x="104140" y="675640"/>
                  </a:cubicBezTo>
                  <a:cubicBezTo>
                    <a:pt x="106680" y="661670"/>
                    <a:pt x="118110" y="642620"/>
                    <a:pt x="130810" y="636270"/>
                  </a:cubicBezTo>
                  <a:cubicBezTo>
                    <a:pt x="143510" y="629920"/>
                    <a:pt x="168910" y="631190"/>
                    <a:pt x="181610" y="638810"/>
                  </a:cubicBezTo>
                  <a:cubicBezTo>
                    <a:pt x="194310" y="645160"/>
                    <a:pt x="203200" y="666750"/>
                    <a:pt x="204470" y="679450"/>
                  </a:cubicBezTo>
                  <a:cubicBezTo>
                    <a:pt x="205740" y="690880"/>
                    <a:pt x="201930" y="702310"/>
                    <a:pt x="195580" y="711200"/>
                  </a:cubicBezTo>
                  <a:cubicBezTo>
                    <a:pt x="189230" y="718820"/>
                    <a:pt x="179070" y="727710"/>
                    <a:pt x="168910" y="730250"/>
                  </a:cubicBezTo>
                  <a:cubicBezTo>
                    <a:pt x="156210" y="732790"/>
                    <a:pt x="133350" y="728980"/>
                    <a:pt x="121920" y="720090"/>
                  </a:cubicBezTo>
                  <a:cubicBezTo>
                    <a:pt x="111760" y="711200"/>
                    <a:pt x="104140" y="689610"/>
                    <a:pt x="104140" y="676910"/>
                  </a:cubicBezTo>
                  <a:cubicBezTo>
                    <a:pt x="104140" y="665480"/>
                    <a:pt x="109220" y="654050"/>
                    <a:pt x="116840" y="646430"/>
                  </a:cubicBezTo>
                  <a:cubicBezTo>
                    <a:pt x="123190" y="638810"/>
                    <a:pt x="134620" y="632460"/>
                    <a:pt x="144780" y="631190"/>
                  </a:cubicBezTo>
                  <a:cubicBezTo>
                    <a:pt x="158750" y="629920"/>
                    <a:pt x="180340" y="635000"/>
                    <a:pt x="190500" y="645160"/>
                  </a:cubicBezTo>
                  <a:cubicBezTo>
                    <a:pt x="200660" y="655320"/>
                    <a:pt x="207010" y="676910"/>
                    <a:pt x="204470" y="690880"/>
                  </a:cubicBezTo>
                  <a:cubicBezTo>
                    <a:pt x="201930" y="704850"/>
                    <a:pt x="186690" y="722630"/>
                    <a:pt x="173990" y="727710"/>
                  </a:cubicBezTo>
                  <a:cubicBezTo>
                    <a:pt x="160020" y="732790"/>
                    <a:pt x="132080" y="728980"/>
                    <a:pt x="120650" y="718820"/>
                  </a:cubicBezTo>
                  <a:cubicBezTo>
                    <a:pt x="110490" y="709930"/>
                    <a:pt x="102870" y="689610"/>
                    <a:pt x="104140" y="675640"/>
                  </a:cubicBezTo>
                  <a:cubicBezTo>
                    <a:pt x="105410" y="661670"/>
                    <a:pt x="120650" y="645160"/>
                    <a:pt x="130810" y="636270"/>
                  </a:cubicBezTo>
                  <a:cubicBezTo>
                    <a:pt x="138430" y="629920"/>
                    <a:pt x="146050" y="623570"/>
                    <a:pt x="154940" y="622300"/>
                  </a:cubicBezTo>
                  <a:cubicBezTo>
                    <a:pt x="162560" y="622300"/>
                    <a:pt x="170180" y="626110"/>
                    <a:pt x="177800" y="631190"/>
                  </a:cubicBezTo>
                  <a:cubicBezTo>
                    <a:pt x="185420" y="637540"/>
                    <a:pt x="195580" y="650240"/>
                    <a:pt x="198120" y="660400"/>
                  </a:cubicBezTo>
                  <a:cubicBezTo>
                    <a:pt x="200660" y="671830"/>
                    <a:pt x="200660" y="687070"/>
                    <a:pt x="194310" y="697230"/>
                  </a:cubicBezTo>
                  <a:cubicBezTo>
                    <a:pt x="185420" y="708660"/>
                    <a:pt x="162560" y="721360"/>
                    <a:pt x="142240" y="723900"/>
                  </a:cubicBezTo>
                  <a:cubicBezTo>
                    <a:pt x="114300" y="726440"/>
                    <a:pt x="57150" y="704850"/>
                    <a:pt x="36830" y="689610"/>
                  </a:cubicBezTo>
                  <a:cubicBezTo>
                    <a:pt x="26670" y="680720"/>
                    <a:pt x="21590" y="669290"/>
                    <a:pt x="20320" y="657860"/>
                  </a:cubicBezTo>
                  <a:cubicBezTo>
                    <a:pt x="19050" y="646430"/>
                    <a:pt x="21590" y="632460"/>
                    <a:pt x="27940" y="622300"/>
                  </a:cubicBezTo>
                  <a:cubicBezTo>
                    <a:pt x="34290" y="613410"/>
                    <a:pt x="46990" y="604520"/>
                    <a:pt x="57150" y="601980"/>
                  </a:cubicBezTo>
                  <a:cubicBezTo>
                    <a:pt x="67310" y="599440"/>
                    <a:pt x="76200" y="605790"/>
                    <a:pt x="90170" y="603250"/>
                  </a:cubicBezTo>
                  <a:cubicBezTo>
                    <a:pt x="119380" y="599440"/>
                    <a:pt x="193040" y="554990"/>
                    <a:pt x="223520" y="554990"/>
                  </a:cubicBezTo>
                  <a:cubicBezTo>
                    <a:pt x="238760" y="554990"/>
                    <a:pt x="248920" y="558800"/>
                    <a:pt x="256540" y="567690"/>
                  </a:cubicBezTo>
                  <a:cubicBezTo>
                    <a:pt x="266700" y="579120"/>
                    <a:pt x="276860" y="609600"/>
                    <a:pt x="270510" y="623570"/>
                  </a:cubicBezTo>
                  <a:cubicBezTo>
                    <a:pt x="265430" y="638810"/>
                    <a:pt x="242570" y="651510"/>
                    <a:pt x="223520" y="656590"/>
                  </a:cubicBezTo>
                  <a:cubicBezTo>
                    <a:pt x="198120" y="664210"/>
                    <a:pt x="148590" y="664210"/>
                    <a:pt x="127000" y="652780"/>
                  </a:cubicBezTo>
                  <a:cubicBezTo>
                    <a:pt x="109220" y="642620"/>
                    <a:pt x="95250" y="619760"/>
                    <a:pt x="93980" y="604520"/>
                  </a:cubicBezTo>
                  <a:cubicBezTo>
                    <a:pt x="93980" y="590550"/>
                    <a:pt x="102870" y="574040"/>
                    <a:pt x="116840" y="562610"/>
                  </a:cubicBezTo>
                  <a:cubicBezTo>
                    <a:pt x="135890" y="547370"/>
                    <a:pt x="193040" y="532130"/>
                    <a:pt x="214630" y="537210"/>
                  </a:cubicBezTo>
                  <a:cubicBezTo>
                    <a:pt x="227330" y="539750"/>
                    <a:pt x="236220" y="549910"/>
                    <a:pt x="242570" y="560070"/>
                  </a:cubicBezTo>
                  <a:cubicBezTo>
                    <a:pt x="247650" y="570230"/>
                    <a:pt x="251460" y="584200"/>
                    <a:pt x="247650" y="595630"/>
                  </a:cubicBezTo>
                  <a:cubicBezTo>
                    <a:pt x="242570" y="609600"/>
                    <a:pt x="226060" y="624840"/>
                    <a:pt x="204470" y="635000"/>
                  </a:cubicBezTo>
                  <a:cubicBezTo>
                    <a:pt x="168910" y="651510"/>
                    <a:pt x="68580" y="668020"/>
                    <a:pt x="36830" y="659130"/>
                  </a:cubicBezTo>
                  <a:cubicBezTo>
                    <a:pt x="22860" y="655320"/>
                    <a:pt x="15240" y="646430"/>
                    <a:pt x="10160" y="636270"/>
                  </a:cubicBezTo>
                  <a:cubicBezTo>
                    <a:pt x="3810" y="623570"/>
                    <a:pt x="1270" y="603250"/>
                    <a:pt x="8890" y="589280"/>
                  </a:cubicBezTo>
                  <a:cubicBezTo>
                    <a:pt x="20320" y="567690"/>
                    <a:pt x="63500" y="548640"/>
                    <a:pt x="97790" y="532130"/>
                  </a:cubicBezTo>
                  <a:cubicBezTo>
                    <a:pt x="139700" y="511810"/>
                    <a:pt x="208280" y="476250"/>
                    <a:pt x="242570" y="480060"/>
                  </a:cubicBezTo>
                  <a:cubicBezTo>
                    <a:pt x="264160" y="482600"/>
                    <a:pt x="285750" y="496570"/>
                    <a:pt x="290830" y="511810"/>
                  </a:cubicBezTo>
                  <a:cubicBezTo>
                    <a:pt x="297180" y="525780"/>
                    <a:pt x="293370" y="553720"/>
                    <a:pt x="279400" y="567690"/>
                  </a:cubicBezTo>
                  <a:cubicBezTo>
                    <a:pt x="257810" y="589280"/>
                    <a:pt x="167640" y="609600"/>
                    <a:pt x="137160" y="595630"/>
                  </a:cubicBezTo>
                  <a:cubicBezTo>
                    <a:pt x="115570" y="585470"/>
                    <a:pt x="95250" y="547370"/>
                    <a:pt x="100330" y="528320"/>
                  </a:cubicBezTo>
                  <a:cubicBezTo>
                    <a:pt x="104140" y="506730"/>
                    <a:pt x="146050" y="488950"/>
                    <a:pt x="172720" y="476250"/>
                  </a:cubicBezTo>
                  <a:cubicBezTo>
                    <a:pt x="200660" y="463550"/>
                    <a:pt x="240030" y="445770"/>
                    <a:pt x="262890" y="452120"/>
                  </a:cubicBezTo>
                  <a:cubicBezTo>
                    <a:pt x="280670" y="455930"/>
                    <a:pt x="298450" y="478790"/>
                    <a:pt x="302260" y="494030"/>
                  </a:cubicBezTo>
                  <a:cubicBezTo>
                    <a:pt x="306070" y="505460"/>
                    <a:pt x="300990" y="519430"/>
                    <a:pt x="295910" y="528320"/>
                  </a:cubicBezTo>
                  <a:cubicBezTo>
                    <a:pt x="289560" y="538480"/>
                    <a:pt x="279400" y="544830"/>
                    <a:pt x="266700" y="549910"/>
                  </a:cubicBezTo>
                  <a:cubicBezTo>
                    <a:pt x="243840" y="558800"/>
                    <a:pt x="198120" y="563880"/>
                    <a:pt x="170180" y="558800"/>
                  </a:cubicBezTo>
                  <a:cubicBezTo>
                    <a:pt x="146050" y="554990"/>
                    <a:pt x="115570" y="547370"/>
                    <a:pt x="106680" y="530860"/>
                  </a:cubicBezTo>
                  <a:cubicBezTo>
                    <a:pt x="97790" y="514350"/>
                    <a:pt x="105410" y="478790"/>
                    <a:pt x="119380" y="457200"/>
                  </a:cubicBezTo>
                  <a:cubicBezTo>
                    <a:pt x="137160" y="430530"/>
                    <a:pt x="193040" y="394970"/>
                    <a:pt x="218440" y="391160"/>
                  </a:cubicBezTo>
                  <a:cubicBezTo>
                    <a:pt x="232410" y="388620"/>
                    <a:pt x="243840" y="392430"/>
                    <a:pt x="252730" y="400050"/>
                  </a:cubicBezTo>
                  <a:cubicBezTo>
                    <a:pt x="262890" y="408940"/>
                    <a:pt x="274320" y="429260"/>
                    <a:pt x="273050" y="443230"/>
                  </a:cubicBezTo>
                  <a:cubicBezTo>
                    <a:pt x="271780" y="458470"/>
                    <a:pt x="256540" y="478790"/>
                    <a:pt x="240030" y="488950"/>
                  </a:cubicBezTo>
                  <a:cubicBezTo>
                    <a:pt x="217170" y="502920"/>
                    <a:pt x="173990" y="509270"/>
                    <a:pt x="146050" y="508000"/>
                  </a:cubicBezTo>
                  <a:cubicBezTo>
                    <a:pt x="124460" y="508000"/>
                    <a:pt x="96520" y="509270"/>
                    <a:pt x="86360" y="496570"/>
                  </a:cubicBezTo>
                  <a:cubicBezTo>
                    <a:pt x="73660" y="477520"/>
                    <a:pt x="88900" y="414020"/>
                    <a:pt x="105410" y="387350"/>
                  </a:cubicBezTo>
                  <a:cubicBezTo>
                    <a:pt x="116840" y="367030"/>
                    <a:pt x="139700" y="356870"/>
                    <a:pt x="160020" y="345440"/>
                  </a:cubicBezTo>
                  <a:cubicBezTo>
                    <a:pt x="181610" y="332740"/>
                    <a:pt x="210820" y="314960"/>
                    <a:pt x="228600" y="317500"/>
                  </a:cubicBezTo>
                  <a:cubicBezTo>
                    <a:pt x="240030" y="318770"/>
                    <a:pt x="251460" y="327660"/>
                    <a:pt x="257810" y="337820"/>
                  </a:cubicBezTo>
                  <a:cubicBezTo>
                    <a:pt x="264160" y="346710"/>
                    <a:pt x="269240" y="360680"/>
                    <a:pt x="266700" y="372110"/>
                  </a:cubicBezTo>
                  <a:cubicBezTo>
                    <a:pt x="262890" y="387350"/>
                    <a:pt x="246380" y="408940"/>
                    <a:pt x="227330" y="415290"/>
                  </a:cubicBezTo>
                  <a:cubicBezTo>
                    <a:pt x="200660" y="425450"/>
                    <a:pt x="129540" y="421640"/>
                    <a:pt x="110490" y="401320"/>
                  </a:cubicBezTo>
                  <a:cubicBezTo>
                    <a:pt x="95250" y="382270"/>
                    <a:pt x="96520" y="335280"/>
                    <a:pt x="113030" y="306070"/>
                  </a:cubicBezTo>
                  <a:cubicBezTo>
                    <a:pt x="137160" y="262890"/>
                    <a:pt x="252730" y="200660"/>
                    <a:pt x="289560" y="191770"/>
                  </a:cubicBezTo>
                  <a:cubicBezTo>
                    <a:pt x="306070" y="187960"/>
                    <a:pt x="316230" y="189230"/>
                    <a:pt x="326390" y="194310"/>
                  </a:cubicBezTo>
                  <a:cubicBezTo>
                    <a:pt x="336550" y="199390"/>
                    <a:pt x="346710" y="209550"/>
                    <a:pt x="350520" y="219710"/>
                  </a:cubicBezTo>
                  <a:cubicBezTo>
                    <a:pt x="355600" y="229870"/>
                    <a:pt x="355600" y="245110"/>
                    <a:pt x="353060" y="256540"/>
                  </a:cubicBezTo>
                  <a:cubicBezTo>
                    <a:pt x="349250" y="266700"/>
                    <a:pt x="342900" y="274320"/>
                    <a:pt x="330200" y="284480"/>
                  </a:cubicBezTo>
                  <a:cubicBezTo>
                    <a:pt x="300990" y="306070"/>
                    <a:pt x="208280" y="345440"/>
                    <a:pt x="157480" y="359410"/>
                  </a:cubicBezTo>
                  <a:cubicBezTo>
                    <a:pt x="120650" y="369570"/>
                    <a:pt x="78740" y="382270"/>
                    <a:pt x="55880" y="373380"/>
                  </a:cubicBezTo>
                  <a:cubicBezTo>
                    <a:pt x="41910" y="367030"/>
                    <a:pt x="30480" y="347980"/>
                    <a:pt x="27940" y="335280"/>
                  </a:cubicBezTo>
                  <a:cubicBezTo>
                    <a:pt x="25400" y="323850"/>
                    <a:pt x="26670" y="312420"/>
                    <a:pt x="35560" y="299720"/>
                  </a:cubicBezTo>
                  <a:cubicBezTo>
                    <a:pt x="48260" y="279400"/>
                    <a:pt x="82550" y="262890"/>
                    <a:pt x="125730" y="237490"/>
                  </a:cubicBezTo>
                  <a:cubicBezTo>
                    <a:pt x="217170" y="181610"/>
                    <a:pt x="504190" y="1270"/>
                    <a:pt x="575310" y="1270"/>
                  </a:cubicBezTo>
                  <a:cubicBezTo>
                    <a:pt x="596900" y="0"/>
                    <a:pt x="608330" y="11430"/>
                    <a:pt x="617220" y="21590"/>
                  </a:cubicBezTo>
                  <a:cubicBezTo>
                    <a:pt x="624840" y="30480"/>
                    <a:pt x="628650" y="45720"/>
                    <a:pt x="626110" y="57150"/>
                  </a:cubicBezTo>
                  <a:cubicBezTo>
                    <a:pt x="623570" y="71120"/>
                    <a:pt x="610870" y="88900"/>
                    <a:pt x="589280" y="100330"/>
                  </a:cubicBezTo>
                  <a:cubicBezTo>
                    <a:pt x="534670" y="129540"/>
                    <a:pt x="302260" y="140970"/>
                    <a:pt x="248920" y="132080"/>
                  </a:cubicBezTo>
                  <a:cubicBezTo>
                    <a:pt x="232410" y="129540"/>
                    <a:pt x="224790" y="125730"/>
                    <a:pt x="215900" y="118110"/>
                  </a:cubicBezTo>
                  <a:cubicBezTo>
                    <a:pt x="208280" y="110490"/>
                    <a:pt x="201930" y="96520"/>
                    <a:pt x="200660" y="85090"/>
                  </a:cubicBezTo>
                  <a:cubicBezTo>
                    <a:pt x="200660" y="73660"/>
                    <a:pt x="204470" y="59690"/>
                    <a:pt x="210820" y="50800"/>
                  </a:cubicBezTo>
                  <a:cubicBezTo>
                    <a:pt x="218440" y="41910"/>
                    <a:pt x="241300" y="31750"/>
                    <a:pt x="241300" y="31750"/>
                  </a:cubicBezTo>
                </a:path>
              </a:pathLst>
            </a:custGeom>
            <a:solidFill>
              <a:srgbClr val="F8E4E5"/>
            </a:solidFill>
            <a:ln cap="sq">
              <a:noFill/>
              <a:prstDash val="solid"/>
              <a:miter/>
            </a:ln>
          </p:spPr>
        </p:sp>
      </p:grpSp>
      <p:sp>
        <p:nvSpPr>
          <p:cNvPr name="Freeform 16" id="16"/>
          <p:cNvSpPr/>
          <p:nvPr/>
        </p:nvSpPr>
        <p:spPr>
          <a:xfrm flipH="false" flipV="false" rot="722404">
            <a:off x="9989975" y="7357995"/>
            <a:ext cx="3178183" cy="2548325"/>
          </a:xfrm>
          <a:custGeom>
            <a:avLst/>
            <a:gdLst/>
            <a:ahLst/>
            <a:cxnLst/>
            <a:rect r="r" b="b" t="t" l="l"/>
            <a:pathLst>
              <a:path h="2548325" w="3178183">
                <a:moveTo>
                  <a:pt x="0" y="0"/>
                </a:moveTo>
                <a:lnTo>
                  <a:pt x="3178183" y="0"/>
                </a:lnTo>
                <a:lnTo>
                  <a:pt x="3178183" y="2548325"/>
                </a:lnTo>
                <a:lnTo>
                  <a:pt x="0" y="254832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11249978" y="8241982"/>
            <a:ext cx="658178" cy="587693"/>
            <a:chOff x="0" y="0"/>
            <a:chExt cx="877570" cy="78359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50800" y="49530"/>
              <a:ext cx="774700" cy="684530"/>
            </a:xfrm>
            <a:custGeom>
              <a:avLst/>
              <a:gdLst/>
              <a:ahLst/>
              <a:cxnLst/>
              <a:rect r="r" b="b" t="t" l="l"/>
              <a:pathLst>
                <a:path h="684530" w="774700">
                  <a:moveTo>
                    <a:pt x="0" y="363220"/>
                  </a:moveTo>
                  <a:cubicBezTo>
                    <a:pt x="26670" y="243840"/>
                    <a:pt x="38100" y="229870"/>
                    <a:pt x="49530" y="212090"/>
                  </a:cubicBezTo>
                  <a:cubicBezTo>
                    <a:pt x="62230" y="193040"/>
                    <a:pt x="78740" y="170180"/>
                    <a:pt x="92710" y="153670"/>
                  </a:cubicBezTo>
                  <a:cubicBezTo>
                    <a:pt x="104140" y="139700"/>
                    <a:pt x="114300" y="127000"/>
                    <a:pt x="127000" y="115570"/>
                  </a:cubicBezTo>
                  <a:cubicBezTo>
                    <a:pt x="140970" y="102870"/>
                    <a:pt x="160020" y="93980"/>
                    <a:pt x="173990" y="81280"/>
                  </a:cubicBezTo>
                  <a:cubicBezTo>
                    <a:pt x="187960" y="67310"/>
                    <a:pt x="194310" y="46990"/>
                    <a:pt x="209550" y="35560"/>
                  </a:cubicBezTo>
                  <a:cubicBezTo>
                    <a:pt x="223520" y="24130"/>
                    <a:pt x="246380" y="17780"/>
                    <a:pt x="261620" y="11430"/>
                  </a:cubicBezTo>
                  <a:cubicBezTo>
                    <a:pt x="271780" y="7620"/>
                    <a:pt x="280670" y="5080"/>
                    <a:pt x="287020" y="3810"/>
                  </a:cubicBezTo>
                  <a:cubicBezTo>
                    <a:pt x="292100" y="2540"/>
                    <a:pt x="294640" y="1270"/>
                    <a:pt x="299720" y="1270"/>
                  </a:cubicBezTo>
                  <a:cubicBezTo>
                    <a:pt x="303530" y="0"/>
                    <a:pt x="307340" y="1270"/>
                    <a:pt x="311150" y="1270"/>
                  </a:cubicBezTo>
                  <a:cubicBezTo>
                    <a:pt x="314960" y="2540"/>
                    <a:pt x="320040" y="2540"/>
                    <a:pt x="323850" y="5080"/>
                  </a:cubicBezTo>
                  <a:cubicBezTo>
                    <a:pt x="326390" y="6350"/>
                    <a:pt x="330200" y="8890"/>
                    <a:pt x="334010" y="11430"/>
                  </a:cubicBezTo>
                  <a:cubicBezTo>
                    <a:pt x="336550" y="12700"/>
                    <a:pt x="340360" y="16510"/>
                    <a:pt x="342900" y="19050"/>
                  </a:cubicBezTo>
                  <a:cubicBezTo>
                    <a:pt x="345440" y="22860"/>
                    <a:pt x="347980" y="25400"/>
                    <a:pt x="349250" y="29210"/>
                  </a:cubicBezTo>
                  <a:cubicBezTo>
                    <a:pt x="350520" y="33020"/>
                    <a:pt x="351790" y="36830"/>
                    <a:pt x="353060" y="41910"/>
                  </a:cubicBezTo>
                  <a:cubicBezTo>
                    <a:pt x="354330" y="45720"/>
                    <a:pt x="354330" y="49530"/>
                    <a:pt x="354330" y="53340"/>
                  </a:cubicBezTo>
                  <a:cubicBezTo>
                    <a:pt x="354330" y="57150"/>
                    <a:pt x="353060" y="62230"/>
                    <a:pt x="351790" y="66040"/>
                  </a:cubicBezTo>
                  <a:cubicBezTo>
                    <a:pt x="350520" y="69850"/>
                    <a:pt x="349250" y="73660"/>
                    <a:pt x="346710" y="77470"/>
                  </a:cubicBezTo>
                  <a:cubicBezTo>
                    <a:pt x="345440" y="80010"/>
                    <a:pt x="341630" y="85090"/>
                    <a:pt x="340360" y="86360"/>
                  </a:cubicBezTo>
                  <a:cubicBezTo>
                    <a:pt x="339090" y="87630"/>
                    <a:pt x="336550" y="87630"/>
                    <a:pt x="336550" y="88900"/>
                  </a:cubicBezTo>
                  <a:cubicBezTo>
                    <a:pt x="336550" y="92710"/>
                    <a:pt x="353060" y="96520"/>
                    <a:pt x="360680" y="104140"/>
                  </a:cubicBezTo>
                  <a:cubicBezTo>
                    <a:pt x="374650" y="118110"/>
                    <a:pt x="391160" y="151130"/>
                    <a:pt x="402590" y="172720"/>
                  </a:cubicBezTo>
                  <a:cubicBezTo>
                    <a:pt x="411480" y="190500"/>
                    <a:pt x="415290" y="207010"/>
                    <a:pt x="424180" y="223520"/>
                  </a:cubicBezTo>
                  <a:cubicBezTo>
                    <a:pt x="431800" y="241300"/>
                    <a:pt x="443230" y="256540"/>
                    <a:pt x="453390" y="271780"/>
                  </a:cubicBezTo>
                  <a:cubicBezTo>
                    <a:pt x="463550" y="288290"/>
                    <a:pt x="476250" y="303530"/>
                    <a:pt x="483870" y="321310"/>
                  </a:cubicBezTo>
                  <a:cubicBezTo>
                    <a:pt x="492760" y="339090"/>
                    <a:pt x="491490" y="364490"/>
                    <a:pt x="502920" y="379730"/>
                  </a:cubicBezTo>
                  <a:cubicBezTo>
                    <a:pt x="515620" y="394970"/>
                    <a:pt x="542290" y="405130"/>
                    <a:pt x="560070" y="411480"/>
                  </a:cubicBezTo>
                  <a:cubicBezTo>
                    <a:pt x="572770" y="416560"/>
                    <a:pt x="582930" y="419100"/>
                    <a:pt x="596900" y="420370"/>
                  </a:cubicBezTo>
                  <a:cubicBezTo>
                    <a:pt x="614680" y="422910"/>
                    <a:pt x="636270" y="420370"/>
                    <a:pt x="656590" y="420370"/>
                  </a:cubicBezTo>
                  <a:cubicBezTo>
                    <a:pt x="678180" y="421640"/>
                    <a:pt x="723900" y="427990"/>
                    <a:pt x="725170" y="427990"/>
                  </a:cubicBezTo>
                  <a:cubicBezTo>
                    <a:pt x="725170" y="427990"/>
                    <a:pt x="728980" y="427990"/>
                    <a:pt x="731520" y="427990"/>
                  </a:cubicBezTo>
                  <a:cubicBezTo>
                    <a:pt x="732790" y="429260"/>
                    <a:pt x="736600" y="429260"/>
                    <a:pt x="736600" y="429260"/>
                  </a:cubicBezTo>
                  <a:cubicBezTo>
                    <a:pt x="736600" y="429260"/>
                    <a:pt x="740410" y="430530"/>
                    <a:pt x="742950" y="431800"/>
                  </a:cubicBezTo>
                  <a:cubicBezTo>
                    <a:pt x="744220" y="431800"/>
                    <a:pt x="748030" y="433070"/>
                    <a:pt x="748030" y="433070"/>
                  </a:cubicBezTo>
                  <a:cubicBezTo>
                    <a:pt x="748030" y="433070"/>
                    <a:pt x="751840" y="435610"/>
                    <a:pt x="753110" y="436880"/>
                  </a:cubicBezTo>
                  <a:cubicBezTo>
                    <a:pt x="755650" y="438150"/>
                    <a:pt x="758190" y="440690"/>
                    <a:pt x="758190" y="440690"/>
                  </a:cubicBezTo>
                  <a:cubicBezTo>
                    <a:pt x="758190" y="440690"/>
                    <a:pt x="760730" y="443230"/>
                    <a:pt x="762000" y="444500"/>
                  </a:cubicBezTo>
                  <a:cubicBezTo>
                    <a:pt x="764540" y="447040"/>
                    <a:pt x="767080" y="449580"/>
                    <a:pt x="767080" y="449580"/>
                  </a:cubicBezTo>
                  <a:cubicBezTo>
                    <a:pt x="767080" y="449580"/>
                    <a:pt x="768350" y="453390"/>
                    <a:pt x="769620" y="454660"/>
                  </a:cubicBezTo>
                  <a:cubicBezTo>
                    <a:pt x="770890" y="457200"/>
                    <a:pt x="772160" y="461010"/>
                    <a:pt x="772160" y="461010"/>
                  </a:cubicBezTo>
                  <a:cubicBezTo>
                    <a:pt x="772160" y="461010"/>
                    <a:pt x="773430" y="464820"/>
                    <a:pt x="773430" y="466090"/>
                  </a:cubicBezTo>
                  <a:cubicBezTo>
                    <a:pt x="774700" y="468630"/>
                    <a:pt x="774700" y="472440"/>
                    <a:pt x="774700" y="472440"/>
                  </a:cubicBezTo>
                  <a:cubicBezTo>
                    <a:pt x="774700" y="472440"/>
                    <a:pt x="774700" y="476250"/>
                    <a:pt x="774700" y="478790"/>
                  </a:cubicBezTo>
                  <a:cubicBezTo>
                    <a:pt x="774700" y="480060"/>
                    <a:pt x="774700" y="485140"/>
                    <a:pt x="774700" y="485140"/>
                  </a:cubicBezTo>
                  <a:cubicBezTo>
                    <a:pt x="774700" y="485140"/>
                    <a:pt x="774700" y="488950"/>
                    <a:pt x="773430" y="490220"/>
                  </a:cubicBezTo>
                  <a:cubicBezTo>
                    <a:pt x="773430" y="492760"/>
                    <a:pt x="772160" y="496570"/>
                    <a:pt x="772160" y="496570"/>
                  </a:cubicBezTo>
                  <a:cubicBezTo>
                    <a:pt x="772160" y="496570"/>
                    <a:pt x="770890" y="500380"/>
                    <a:pt x="769620" y="501650"/>
                  </a:cubicBezTo>
                  <a:cubicBezTo>
                    <a:pt x="768350" y="504190"/>
                    <a:pt x="767080" y="506730"/>
                    <a:pt x="767080" y="508000"/>
                  </a:cubicBezTo>
                  <a:cubicBezTo>
                    <a:pt x="767080" y="508000"/>
                    <a:pt x="764540" y="510540"/>
                    <a:pt x="762000" y="511810"/>
                  </a:cubicBezTo>
                  <a:cubicBezTo>
                    <a:pt x="760730" y="513080"/>
                    <a:pt x="758190" y="516890"/>
                    <a:pt x="758190" y="516890"/>
                  </a:cubicBezTo>
                  <a:cubicBezTo>
                    <a:pt x="758190" y="516890"/>
                    <a:pt x="755650" y="519430"/>
                    <a:pt x="753110" y="520700"/>
                  </a:cubicBezTo>
                  <a:cubicBezTo>
                    <a:pt x="751840" y="520700"/>
                    <a:pt x="748030" y="523240"/>
                    <a:pt x="748030" y="523240"/>
                  </a:cubicBezTo>
                  <a:cubicBezTo>
                    <a:pt x="748030" y="523240"/>
                    <a:pt x="744220" y="524510"/>
                    <a:pt x="742950" y="525780"/>
                  </a:cubicBezTo>
                  <a:cubicBezTo>
                    <a:pt x="740410" y="527050"/>
                    <a:pt x="736600" y="528320"/>
                    <a:pt x="736600" y="528320"/>
                  </a:cubicBezTo>
                  <a:cubicBezTo>
                    <a:pt x="736600" y="528320"/>
                    <a:pt x="732790" y="528320"/>
                    <a:pt x="731520" y="528320"/>
                  </a:cubicBezTo>
                  <a:cubicBezTo>
                    <a:pt x="728980" y="528320"/>
                    <a:pt x="727710" y="529590"/>
                    <a:pt x="725170" y="529590"/>
                  </a:cubicBezTo>
                  <a:cubicBezTo>
                    <a:pt x="717550" y="529590"/>
                    <a:pt x="701040" y="529590"/>
                    <a:pt x="687070" y="529590"/>
                  </a:cubicBezTo>
                  <a:cubicBezTo>
                    <a:pt x="670560" y="529590"/>
                    <a:pt x="650240" y="529590"/>
                    <a:pt x="632460" y="529590"/>
                  </a:cubicBezTo>
                  <a:cubicBezTo>
                    <a:pt x="614680" y="529590"/>
                    <a:pt x="589280" y="530860"/>
                    <a:pt x="577850" y="530860"/>
                  </a:cubicBezTo>
                  <a:cubicBezTo>
                    <a:pt x="574040" y="530860"/>
                    <a:pt x="570230" y="530860"/>
                    <a:pt x="568960" y="532130"/>
                  </a:cubicBezTo>
                  <a:cubicBezTo>
                    <a:pt x="567690" y="533400"/>
                    <a:pt x="568960" y="534670"/>
                    <a:pt x="567690" y="537210"/>
                  </a:cubicBezTo>
                  <a:cubicBezTo>
                    <a:pt x="563880" y="547370"/>
                    <a:pt x="535940" y="590550"/>
                    <a:pt x="518160" y="612140"/>
                  </a:cubicBezTo>
                  <a:cubicBezTo>
                    <a:pt x="504190" y="629920"/>
                    <a:pt x="491490" y="645160"/>
                    <a:pt x="474980" y="657860"/>
                  </a:cubicBezTo>
                  <a:cubicBezTo>
                    <a:pt x="459740" y="668020"/>
                    <a:pt x="444500" y="679450"/>
                    <a:pt x="425450" y="681990"/>
                  </a:cubicBezTo>
                  <a:cubicBezTo>
                    <a:pt x="405130" y="684530"/>
                    <a:pt x="375920" y="683260"/>
                    <a:pt x="358140" y="670560"/>
                  </a:cubicBezTo>
                  <a:cubicBezTo>
                    <a:pt x="336550" y="657860"/>
                    <a:pt x="318770" y="618490"/>
                    <a:pt x="311150" y="599440"/>
                  </a:cubicBezTo>
                  <a:cubicBezTo>
                    <a:pt x="306070" y="586740"/>
                    <a:pt x="312420" y="574040"/>
                    <a:pt x="306070" y="567690"/>
                  </a:cubicBezTo>
                  <a:cubicBezTo>
                    <a:pt x="300990" y="562610"/>
                    <a:pt x="288290" y="568960"/>
                    <a:pt x="281940" y="562610"/>
                  </a:cubicBezTo>
                  <a:cubicBezTo>
                    <a:pt x="273050" y="553720"/>
                    <a:pt x="283210" y="509270"/>
                    <a:pt x="274320" y="504190"/>
                  </a:cubicBezTo>
                  <a:cubicBezTo>
                    <a:pt x="267970" y="500380"/>
                    <a:pt x="252730" y="519430"/>
                    <a:pt x="242570" y="518160"/>
                  </a:cubicBezTo>
                  <a:cubicBezTo>
                    <a:pt x="232410" y="516890"/>
                    <a:pt x="223520" y="497840"/>
                    <a:pt x="213360" y="494030"/>
                  </a:cubicBezTo>
                  <a:cubicBezTo>
                    <a:pt x="203200" y="488950"/>
                    <a:pt x="193040" y="492760"/>
                    <a:pt x="181610" y="488950"/>
                  </a:cubicBezTo>
                  <a:cubicBezTo>
                    <a:pt x="166370" y="485140"/>
                    <a:pt x="144780" y="477520"/>
                    <a:pt x="129540" y="464820"/>
                  </a:cubicBezTo>
                  <a:cubicBezTo>
                    <a:pt x="114300" y="449580"/>
                    <a:pt x="92710" y="416560"/>
                    <a:pt x="92710" y="398780"/>
                  </a:cubicBezTo>
                  <a:cubicBezTo>
                    <a:pt x="91440" y="386080"/>
                    <a:pt x="111760" y="369570"/>
                    <a:pt x="109220" y="365760"/>
                  </a:cubicBezTo>
                  <a:cubicBezTo>
                    <a:pt x="105410" y="361950"/>
                    <a:pt x="74930" y="392430"/>
                    <a:pt x="57150" y="392430"/>
                  </a:cubicBezTo>
                  <a:cubicBezTo>
                    <a:pt x="39370" y="392430"/>
                    <a:pt x="0" y="363220"/>
                    <a:pt x="0" y="363220"/>
                  </a:cubicBezTo>
                  <a:moveTo>
                    <a:pt x="425450" y="534670"/>
                  </a:moveTo>
                  <a:cubicBezTo>
                    <a:pt x="439420" y="552450"/>
                    <a:pt x="448310" y="521970"/>
                    <a:pt x="445770" y="519430"/>
                  </a:cubicBezTo>
                  <a:cubicBezTo>
                    <a:pt x="443230" y="518160"/>
                    <a:pt x="425450" y="534670"/>
                    <a:pt x="425450" y="534670"/>
                  </a:cubicBezTo>
                </a:path>
              </a:pathLst>
            </a:custGeom>
            <a:solidFill>
              <a:srgbClr val="F8E4E5"/>
            </a:solidFill>
            <a:ln cap="sq">
              <a:noFill/>
              <a:prstDash val="solid"/>
              <a:miter/>
            </a:ln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DAGdwkc8qtg</dc:identifier>
  <dcterms:modified xsi:type="dcterms:W3CDTF">2011-08-01T06:04:30Z</dcterms:modified>
  <cp:revision>1</cp:revision>
  <dc:title>Годовой отчет ЧРОБО “ДОВЕРИЕ”</dc:title>
</cp:coreProperties>
</file>